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ppt/media/image5.jpg" ContentType="image/png"/>
  <Override PartName="/ppt/media/image6.jpg" ContentType="image/png"/>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86" r:id="rId2"/>
    <p:sldId id="287" r:id="rId3"/>
    <p:sldId id="267" r:id="rId4"/>
    <p:sldId id="359" r:id="rId5"/>
    <p:sldId id="283" r:id="rId6"/>
    <p:sldId id="360" r:id="rId7"/>
    <p:sldId id="361" r:id="rId8"/>
    <p:sldId id="362" r:id="rId9"/>
    <p:sldId id="363" r:id="rId10"/>
    <p:sldId id="377" r:id="rId11"/>
    <p:sldId id="364" r:id="rId12"/>
    <p:sldId id="365" r:id="rId13"/>
    <p:sldId id="366" r:id="rId14"/>
    <p:sldId id="367" r:id="rId15"/>
    <p:sldId id="368" r:id="rId16"/>
    <p:sldId id="369" r:id="rId17"/>
    <p:sldId id="370" r:id="rId18"/>
    <p:sldId id="371" r:id="rId19"/>
    <p:sldId id="372" r:id="rId20"/>
    <p:sldId id="342" r:id="rId21"/>
    <p:sldId id="373" r:id="rId22"/>
    <p:sldId id="290" r:id="rId23"/>
    <p:sldId id="276" r:id="rId24"/>
    <p:sldId id="374" r:id="rId25"/>
    <p:sldId id="375" r:id="rId26"/>
    <p:sldId id="295" r:id="rId27"/>
    <p:sldId id="376"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38"/>
    <a:srgbClr val="CEC092"/>
    <a:srgbClr val="FFF6DA"/>
    <a:srgbClr val="F3934B"/>
    <a:srgbClr val="152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2"/>
  </p:normalViewPr>
  <p:slideViewPr>
    <p:cSldViewPr snapToGrid="0" snapToObjects="1">
      <p:cViewPr varScale="1">
        <p:scale>
          <a:sx n="68" d="100"/>
          <a:sy n="68"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12/19/2021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12/19/2021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lackboard&#10;&#10;Description automatically generated">
            <a:extLst>
              <a:ext uri="{FF2B5EF4-FFF2-40B4-BE49-F238E27FC236}">
                <a16:creationId xmlns:a16="http://schemas.microsoft.com/office/drawing/2014/main" id="{FDC7A59F-22F3-CE4C-A065-3445D023F1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9852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F0C585B-75A2-254F-A7E5-00542368D911}"/>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B31CED5-A035-724A-8988-FACDAEBF8010}"/>
              </a:ext>
            </a:extLst>
          </p:cNvPr>
          <p:cNvPicPr>
            <a:picLocks noChangeAspect="1"/>
          </p:cNvPicPr>
          <p:nvPr/>
        </p:nvPicPr>
        <p:blipFill>
          <a:blip r:embed="rId3"/>
          <a:srcRect/>
          <a:stretch/>
        </p:blipFill>
        <p:spPr>
          <a:xfrm>
            <a:off x="6718718" y="543733"/>
            <a:ext cx="3558825" cy="5770536"/>
          </a:xfrm>
          <a:prstGeom prst="rect">
            <a:avLst/>
          </a:prstGeom>
        </p:spPr>
      </p:pic>
      <p:sp>
        <p:nvSpPr>
          <p:cNvPr id="10" name="TextBox 9">
            <a:extLst>
              <a:ext uri="{FF2B5EF4-FFF2-40B4-BE49-F238E27FC236}">
                <a16:creationId xmlns:a16="http://schemas.microsoft.com/office/drawing/2014/main" id="{6F3E19AE-233C-E446-8B57-487C8BA1D21C}"/>
              </a:ext>
            </a:extLst>
          </p:cNvPr>
          <p:cNvSpPr txBox="1"/>
          <p:nvPr/>
        </p:nvSpPr>
        <p:spPr>
          <a:xfrm>
            <a:off x="10466363" y="4543864"/>
            <a:ext cx="1178482" cy="993011"/>
          </a:xfrm>
          <a:prstGeom prst="rect">
            <a:avLst/>
          </a:prstGeom>
          <a:noFill/>
        </p:spPr>
        <p:txBody>
          <a:bodyPr wrap="square" rtlCol="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pic>
        <p:nvPicPr>
          <p:cNvPr id="7" name="Picture 6">
            <a:extLst>
              <a:ext uri="{FF2B5EF4-FFF2-40B4-BE49-F238E27FC236}">
                <a16:creationId xmlns:a16="http://schemas.microsoft.com/office/drawing/2014/main" id="{3078A401-CC21-4ABD-A9EC-98807ACF18A0}"/>
              </a:ext>
            </a:extLst>
          </p:cNvPr>
          <p:cNvPicPr>
            <a:picLocks noChangeAspect="1"/>
          </p:cNvPicPr>
          <p:nvPr/>
        </p:nvPicPr>
        <p:blipFill>
          <a:blip r:embed="rId4"/>
          <a:srcRect/>
          <a:stretch/>
        </p:blipFill>
        <p:spPr>
          <a:xfrm>
            <a:off x="985038" y="543733"/>
            <a:ext cx="4044307" cy="5770536"/>
          </a:xfrm>
          <a:prstGeom prst="rect">
            <a:avLst/>
          </a:prstGeom>
        </p:spPr>
      </p:pic>
    </p:spTree>
    <p:extLst>
      <p:ext uri="{BB962C8B-B14F-4D97-AF65-F5344CB8AC3E}">
        <p14:creationId xmlns:p14="http://schemas.microsoft.com/office/powerpoint/2010/main" val="163407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652199"/>
            <a:ext cx="11421795" cy="769441"/>
          </a:xfrm>
          <a:prstGeom prst="rect">
            <a:avLst/>
          </a:prstGeom>
          <a:noFill/>
        </p:spPr>
        <p:txBody>
          <a:bodyPr wrap="square" rtlCol="0">
            <a:spAutoFit/>
          </a:bodyPr>
          <a:lstStyle/>
          <a:p>
            <a:pPr lvl="0"/>
            <a:r>
              <a:rPr lang="en-US" sz="4400" b="1" dirty="0">
                <a:solidFill>
                  <a:srgbClr val="1E3838"/>
                </a:solidFill>
                <a:latin typeface="Roboto Cn" pitchFamily="2" charset="0"/>
                <a:ea typeface="Roboto Cn" pitchFamily="2" charset="0"/>
              </a:rPr>
              <a:t>Christ’s Birth Announcement</a:t>
            </a:r>
            <a:endParaRPr kumimoji="0" lang="en-US" sz="4400" b="1" i="0" u="none" strike="noStrike" kern="1200" cap="none" spc="0" normalizeH="0" baseline="0" noProof="0" dirty="0">
              <a:ln>
                <a:noFill/>
              </a:ln>
              <a:solidFill>
                <a:srgbClr val="1E3838"/>
              </a:solidFill>
              <a:effectLst/>
              <a:uLnTx/>
              <a:uFillTx/>
              <a:latin typeface="Roboto Cn" pitchFamily="2" charset="0"/>
              <a:ea typeface="Roboto Cn" pitchFamily="2" charset="0"/>
              <a:cs typeface="+mn-cs"/>
            </a:endParaRP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1781303"/>
            <a:ext cx="9424183" cy="1323439"/>
          </a:xfrm>
          <a:prstGeom prst="rect">
            <a:avLst/>
          </a:prstGeom>
          <a:noFill/>
        </p:spPr>
        <p:txBody>
          <a:bodyPr wrap="square" rtlCol="0">
            <a:spAutoFit/>
          </a:bodyPr>
          <a:lstStyle/>
          <a:p>
            <a:pPr marL="742950" lvl="0" indent="-742950">
              <a:buFont typeface="+mj-lt"/>
              <a:buAutoNum type="arabicParenR"/>
            </a:pPr>
            <a:r>
              <a:rPr lang="en-US" sz="4000" b="1" dirty="0">
                <a:solidFill>
                  <a:srgbClr val="1E3838"/>
                </a:solidFill>
                <a:latin typeface="Roboto Th" pitchFamily="2" charset="0"/>
                <a:ea typeface="Roboto Th" pitchFamily="2" charset="0"/>
              </a:rPr>
              <a:t>This Christ child is a gift to the world, to humanity. </a:t>
            </a:r>
            <a:endParaRPr kumimoji="0" lang="en-US" sz="3200" b="0" i="1"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40963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EC092"/>
                </a:solidFill>
                <a:effectLst/>
                <a:uLnTx/>
                <a:uFillTx/>
                <a:latin typeface="Roboto Lt" pitchFamily="2" charset="0"/>
                <a:ea typeface="Roboto Lt" pitchFamily="2" charset="0"/>
                <a:cs typeface="+mn-cs"/>
              </a:rPr>
              <a:t>Isaiah 9:6</a:t>
            </a: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7" name="TextBox 6">
            <a:extLst>
              <a:ext uri="{FF2B5EF4-FFF2-40B4-BE49-F238E27FC236}">
                <a16:creationId xmlns:a16="http://schemas.microsoft.com/office/drawing/2014/main" id="{1552A618-C9CA-439D-AF09-849A8187B866}"/>
              </a:ext>
            </a:extLst>
          </p:cNvPr>
          <p:cNvSpPr txBox="1"/>
          <p:nvPr/>
        </p:nvSpPr>
        <p:spPr>
          <a:xfrm>
            <a:off x="563879" y="5120828"/>
            <a:ext cx="8875543" cy="584775"/>
          </a:xfrm>
          <a:prstGeom prst="rect">
            <a:avLst/>
          </a:prstGeom>
          <a:noFill/>
        </p:spPr>
        <p:txBody>
          <a:bodyPr wrap="square" rtlCol="0">
            <a:spAutoFit/>
          </a:bodyPr>
          <a:lstStyle/>
          <a:p>
            <a:pPr lvl="0"/>
            <a:r>
              <a:rPr lang="en-US" sz="3200" i="1" dirty="0">
                <a:solidFill>
                  <a:srgbClr val="1E3838"/>
                </a:solidFill>
                <a:latin typeface="Roboto Th" pitchFamily="2" charset="0"/>
                <a:ea typeface="Roboto Th" pitchFamily="2" charset="0"/>
              </a:rPr>
              <a:t>For to us a child is born, to us a son is given…</a:t>
            </a:r>
            <a:endParaRPr kumimoji="0" lang="en-US" sz="4000" b="0" i="0" u="none" strike="noStrike" kern="1200" cap="none" spc="0" normalizeH="0" baseline="0" noProof="0" dirty="0">
              <a:ln>
                <a:noFill/>
              </a:ln>
              <a:solidFill>
                <a:srgbClr val="1E3838"/>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100669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652199"/>
            <a:ext cx="11421795" cy="769441"/>
          </a:xfrm>
          <a:prstGeom prst="rect">
            <a:avLst/>
          </a:prstGeom>
          <a:noFill/>
        </p:spPr>
        <p:txBody>
          <a:bodyPr wrap="square" rtlCol="0">
            <a:spAutoFit/>
          </a:bodyPr>
          <a:lstStyle/>
          <a:p>
            <a:pPr lvl="0"/>
            <a:r>
              <a:rPr lang="en-US" sz="4400" b="1" dirty="0">
                <a:solidFill>
                  <a:srgbClr val="1E3838"/>
                </a:solidFill>
                <a:latin typeface="Roboto Cn" pitchFamily="2" charset="0"/>
                <a:ea typeface="Roboto Cn" pitchFamily="2" charset="0"/>
              </a:rPr>
              <a:t>Christ’s Birth Announcement</a:t>
            </a:r>
            <a:endParaRPr kumimoji="0" lang="en-US" sz="4400" b="1" i="0" u="none" strike="noStrike" kern="1200" cap="none" spc="0" normalizeH="0" baseline="0" noProof="0" dirty="0">
              <a:ln>
                <a:noFill/>
              </a:ln>
              <a:solidFill>
                <a:srgbClr val="1E3838"/>
              </a:solidFill>
              <a:effectLst/>
              <a:uLnTx/>
              <a:uFillTx/>
              <a:latin typeface="Roboto Cn" pitchFamily="2" charset="0"/>
              <a:ea typeface="Roboto Cn" pitchFamily="2" charset="0"/>
              <a:cs typeface="+mn-cs"/>
            </a:endParaRPr>
          </a:p>
        </p:txBody>
      </p:sp>
      <p:sp>
        <p:nvSpPr>
          <p:cNvPr id="8" name="TextBox 7">
            <a:extLst>
              <a:ext uri="{FF2B5EF4-FFF2-40B4-BE49-F238E27FC236}">
                <a16:creationId xmlns:a16="http://schemas.microsoft.com/office/drawing/2014/main" id="{39F4878D-5B8F-764F-A3BE-EE1F9CD0F769}"/>
              </a:ext>
            </a:extLst>
          </p:cNvPr>
          <p:cNvSpPr txBox="1"/>
          <p:nvPr/>
        </p:nvSpPr>
        <p:spPr>
          <a:xfrm>
            <a:off x="563880" y="1781303"/>
            <a:ext cx="9072490" cy="1323439"/>
          </a:xfrm>
          <a:prstGeom prst="rect">
            <a:avLst/>
          </a:prstGeom>
          <a:noFill/>
        </p:spPr>
        <p:txBody>
          <a:bodyPr wrap="square" rtlCol="0">
            <a:spAutoFit/>
          </a:bodyPr>
          <a:lstStyle/>
          <a:p>
            <a:pPr marL="742950" lvl="0" indent="-742950">
              <a:buFont typeface="+mj-lt"/>
              <a:buAutoNum type="arabicParenR" startAt="2"/>
            </a:pPr>
            <a:r>
              <a:rPr lang="en-US" sz="4000" b="1" dirty="0">
                <a:solidFill>
                  <a:srgbClr val="1E3838"/>
                </a:solidFill>
                <a:latin typeface="Roboto Th" pitchFamily="2" charset="0"/>
                <a:ea typeface="Roboto Th" pitchFamily="2" charset="0"/>
              </a:rPr>
              <a:t>This Christ child was born to us as a baby.</a:t>
            </a:r>
            <a:endParaRPr kumimoji="0" lang="en-US" sz="3200" b="0" i="1"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40963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EC092"/>
                </a:solidFill>
                <a:effectLst/>
                <a:uLnTx/>
                <a:uFillTx/>
                <a:latin typeface="Roboto Lt" pitchFamily="2" charset="0"/>
                <a:ea typeface="Roboto Lt" pitchFamily="2" charset="0"/>
                <a:cs typeface="+mn-cs"/>
              </a:rPr>
              <a:t>Isaiah 9:6</a:t>
            </a: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7" name="TextBox 6">
            <a:extLst>
              <a:ext uri="{FF2B5EF4-FFF2-40B4-BE49-F238E27FC236}">
                <a16:creationId xmlns:a16="http://schemas.microsoft.com/office/drawing/2014/main" id="{1552A618-C9CA-439D-AF09-849A8187B866}"/>
              </a:ext>
            </a:extLst>
          </p:cNvPr>
          <p:cNvSpPr txBox="1"/>
          <p:nvPr/>
        </p:nvSpPr>
        <p:spPr>
          <a:xfrm>
            <a:off x="563879" y="5120828"/>
            <a:ext cx="8875543" cy="584775"/>
          </a:xfrm>
          <a:prstGeom prst="rect">
            <a:avLst/>
          </a:prstGeom>
          <a:noFill/>
        </p:spPr>
        <p:txBody>
          <a:bodyPr wrap="square" rtlCol="0">
            <a:spAutoFit/>
          </a:bodyPr>
          <a:lstStyle/>
          <a:p>
            <a:pPr lvl="0"/>
            <a:r>
              <a:rPr lang="en-US" sz="3200" i="1" dirty="0">
                <a:solidFill>
                  <a:srgbClr val="1E3838"/>
                </a:solidFill>
                <a:latin typeface="Roboto Th" pitchFamily="2" charset="0"/>
                <a:ea typeface="Roboto Th" pitchFamily="2" charset="0"/>
              </a:rPr>
              <a:t>For to us a child is born, to us a son is given…</a:t>
            </a:r>
            <a:endParaRPr kumimoji="0" lang="en-US" sz="4000" b="0" i="0" u="none" strike="noStrike" kern="1200" cap="none" spc="0" normalizeH="0" baseline="0" noProof="0" dirty="0">
              <a:ln>
                <a:noFill/>
              </a:ln>
              <a:solidFill>
                <a:srgbClr val="1E3838"/>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128223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652199"/>
            <a:ext cx="11421795" cy="769441"/>
          </a:xfrm>
          <a:prstGeom prst="rect">
            <a:avLst/>
          </a:prstGeom>
          <a:noFill/>
        </p:spPr>
        <p:txBody>
          <a:bodyPr wrap="square" rtlCol="0">
            <a:spAutoFit/>
          </a:bodyPr>
          <a:lstStyle/>
          <a:p>
            <a:pPr lvl="0"/>
            <a:r>
              <a:rPr lang="en-US" sz="4400" b="1" dirty="0">
                <a:solidFill>
                  <a:srgbClr val="1E3838"/>
                </a:solidFill>
                <a:latin typeface="Roboto Cn" pitchFamily="2" charset="0"/>
                <a:ea typeface="Roboto Cn" pitchFamily="2" charset="0"/>
              </a:rPr>
              <a:t>Christ’s Birth Announcement</a:t>
            </a:r>
            <a:endParaRPr kumimoji="0" lang="en-US" sz="4400" b="1" i="0" u="none" strike="noStrike" kern="1200" cap="none" spc="0" normalizeH="0" baseline="0" noProof="0" dirty="0">
              <a:ln>
                <a:noFill/>
              </a:ln>
              <a:solidFill>
                <a:srgbClr val="1E3838"/>
              </a:solidFill>
              <a:effectLst/>
              <a:uLnTx/>
              <a:uFillTx/>
              <a:latin typeface="Roboto Cn" pitchFamily="2" charset="0"/>
              <a:ea typeface="Roboto Cn" pitchFamily="2" charset="0"/>
              <a:cs typeface="+mn-cs"/>
            </a:endParaRPr>
          </a:p>
        </p:txBody>
      </p:sp>
      <p:sp>
        <p:nvSpPr>
          <p:cNvPr id="8" name="TextBox 7">
            <a:extLst>
              <a:ext uri="{FF2B5EF4-FFF2-40B4-BE49-F238E27FC236}">
                <a16:creationId xmlns:a16="http://schemas.microsoft.com/office/drawing/2014/main" id="{39F4878D-5B8F-764F-A3BE-EE1F9CD0F769}"/>
              </a:ext>
            </a:extLst>
          </p:cNvPr>
          <p:cNvSpPr txBox="1"/>
          <p:nvPr/>
        </p:nvSpPr>
        <p:spPr>
          <a:xfrm>
            <a:off x="563880" y="1781303"/>
            <a:ext cx="7482840" cy="1323439"/>
          </a:xfrm>
          <a:prstGeom prst="rect">
            <a:avLst/>
          </a:prstGeom>
          <a:noFill/>
        </p:spPr>
        <p:txBody>
          <a:bodyPr wrap="square" rtlCol="0">
            <a:spAutoFit/>
          </a:bodyPr>
          <a:lstStyle/>
          <a:p>
            <a:pPr marL="742950" lvl="0" indent="-742950">
              <a:buFont typeface="+mj-lt"/>
              <a:buAutoNum type="arabicParenR" startAt="3"/>
            </a:pPr>
            <a:r>
              <a:rPr lang="en-US" sz="4000" b="1" dirty="0">
                <a:solidFill>
                  <a:srgbClr val="1E3838"/>
                </a:solidFill>
                <a:latin typeface="Roboto Th" pitchFamily="2" charset="0"/>
                <a:ea typeface="Roboto Th" pitchFamily="2" charset="0"/>
              </a:rPr>
              <a:t>This Christ child is ‘given’ as a Son.</a:t>
            </a:r>
            <a:endParaRPr kumimoji="0" lang="en-US" sz="3200" b="0" i="1"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40963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EC092"/>
                </a:solidFill>
                <a:effectLst/>
                <a:uLnTx/>
                <a:uFillTx/>
                <a:latin typeface="Roboto Lt" pitchFamily="2" charset="0"/>
                <a:ea typeface="Roboto Lt" pitchFamily="2" charset="0"/>
                <a:cs typeface="+mn-cs"/>
              </a:rPr>
              <a:t>Isaiah 9:6</a:t>
            </a: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7" name="TextBox 6">
            <a:extLst>
              <a:ext uri="{FF2B5EF4-FFF2-40B4-BE49-F238E27FC236}">
                <a16:creationId xmlns:a16="http://schemas.microsoft.com/office/drawing/2014/main" id="{1552A618-C9CA-439D-AF09-849A8187B866}"/>
              </a:ext>
            </a:extLst>
          </p:cNvPr>
          <p:cNvSpPr txBox="1"/>
          <p:nvPr/>
        </p:nvSpPr>
        <p:spPr>
          <a:xfrm>
            <a:off x="563879" y="5120828"/>
            <a:ext cx="8875543" cy="584775"/>
          </a:xfrm>
          <a:prstGeom prst="rect">
            <a:avLst/>
          </a:prstGeom>
          <a:noFill/>
        </p:spPr>
        <p:txBody>
          <a:bodyPr wrap="square" rtlCol="0">
            <a:spAutoFit/>
          </a:bodyPr>
          <a:lstStyle/>
          <a:p>
            <a:pPr lvl="0"/>
            <a:r>
              <a:rPr lang="en-US" sz="3200" i="1" dirty="0">
                <a:solidFill>
                  <a:srgbClr val="1E3838"/>
                </a:solidFill>
                <a:latin typeface="Roboto Th" pitchFamily="2" charset="0"/>
                <a:ea typeface="Roboto Th" pitchFamily="2" charset="0"/>
              </a:rPr>
              <a:t>For to us a child is born, to us a son is given…</a:t>
            </a:r>
            <a:endParaRPr kumimoji="0" lang="en-US" sz="4000" b="0" i="0" u="none" strike="noStrike" kern="1200" cap="none" spc="0" normalizeH="0" baseline="0" noProof="0" dirty="0">
              <a:ln>
                <a:noFill/>
              </a:ln>
              <a:solidFill>
                <a:srgbClr val="1E3838"/>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222046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652199"/>
            <a:ext cx="11421795" cy="769441"/>
          </a:xfrm>
          <a:prstGeom prst="rect">
            <a:avLst/>
          </a:prstGeom>
          <a:noFill/>
        </p:spPr>
        <p:txBody>
          <a:bodyPr wrap="square" rtlCol="0">
            <a:spAutoFit/>
          </a:bodyPr>
          <a:lstStyle/>
          <a:p>
            <a:pPr lvl="0"/>
            <a:r>
              <a:rPr lang="en-US" sz="4400" b="1" dirty="0">
                <a:solidFill>
                  <a:srgbClr val="1E3838"/>
                </a:solidFill>
                <a:latin typeface="Roboto Cn" pitchFamily="2" charset="0"/>
                <a:ea typeface="Roboto Cn" pitchFamily="2" charset="0"/>
              </a:rPr>
              <a:t>Christ’s Birth Announcement</a:t>
            </a:r>
            <a:endParaRPr kumimoji="0" lang="en-US" sz="4400" b="1" i="0" u="none" strike="noStrike" kern="1200" cap="none" spc="0" normalizeH="0" baseline="0" noProof="0" dirty="0">
              <a:ln>
                <a:noFill/>
              </a:ln>
              <a:solidFill>
                <a:srgbClr val="1E3838"/>
              </a:solidFill>
              <a:effectLst/>
              <a:uLnTx/>
              <a:uFillTx/>
              <a:latin typeface="Roboto Cn" pitchFamily="2" charset="0"/>
              <a:ea typeface="Roboto Cn" pitchFamily="2" charset="0"/>
              <a:cs typeface="+mn-cs"/>
            </a:endParaRPr>
          </a:p>
        </p:txBody>
      </p:sp>
      <p:sp>
        <p:nvSpPr>
          <p:cNvPr id="8" name="TextBox 7">
            <a:extLst>
              <a:ext uri="{FF2B5EF4-FFF2-40B4-BE49-F238E27FC236}">
                <a16:creationId xmlns:a16="http://schemas.microsoft.com/office/drawing/2014/main" id="{39F4878D-5B8F-764F-A3BE-EE1F9CD0F769}"/>
              </a:ext>
            </a:extLst>
          </p:cNvPr>
          <p:cNvSpPr txBox="1"/>
          <p:nvPr/>
        </p:nvSpPr>
        <p:spPr>
          <a:xfrm>
            <a:off x="563880" y="1781303"/>
            <a:ext cx="7482840" cy="1323439"/>
          </a:xfrm>
          <a:prstGeom prst="rect">
            <a:avLst/>
          </a:prstGeom>
          <a:noFill/>
        </p:spPr>
        <p:txBody>
          <a:bodyPr wrap="square" rtlCol="0">
            <a:spAutoFit/>
          </a:bodyPr>
          <a:lstStyle/>
          <a:p>
            <a:pPr marL="742950" lvl="0" indent="-742950">
              <a:buFont typeface="+mj-lt"/>
              <a:buAutoNum type="arabicParenR" startAt="4"/>
            </a:pPr>
            <a:r>
              <a:rPr lang="en-US" sz="4000" b="1" dirty="0">
                <a:solidFill>
                  <a:srgbClr val="1E3838"/>
                </a:solidFill>
                <a:latin typeface="Roboto Th" pitchFamily="2" charset="0"/>
                <a:ea typeface="Roboto Th" pitchFamily="2" charset="0"/>
              </a:rPr>
              <a:t>This Christ child will rule the world.</a:t>
            </a:r>
            <a:endParaRPr kumimoji="0" lang="en-US" sz="3200" b="0" i="1"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40963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EC092"/>
                </a:solidFill>
                <a:effectLst/>
                <a:uLnTx/>
                <a:uFillTx/>
                <a:latin typeface="Roboto Lt" pitchFamily="2" charset="0"/>
                <a:ea typeface="Roboto Lt" pitchFamily="2" charset="0"/>
                <a:cs typeface="+mn-cs"/>
              </a:rPr>
              <a:t>Isaiah 9:6</a:t>
            </a: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7" name="TextBox 6">
            <a:extLst>
              <a:ext uri="{FF2B5EF4-FFF2-40B4-BE49-F238E27FC236}">
                <a16:creationId xmlns:a16="http://schemas.microsoft.com/office/drawing/2014/main" id="{1552A618-C9CA-439D-AF09-849A8187B866}"/>
              </a:ext>
            </a:extLst>
          </p:cNvPr>
          <p:cNvSpPr txBox="1"/>
          <p:nvPr/>
        </p:nvSpPr>
        <p:spPr>
          <a:xfrm>
            <a:off x="563879" y="5120828"/>
            <a:ext cx="8875543" cy="584775"/>
          </a:xfrm>
          <a:prstGeom prst="rect">
            <a:avLst/>
          </a:prstGeom>
          <a:noFill/>
        </p:spPr>
        <p:txBody>
          <a:bodyPr wrap="square" rtlCol="0">
            <a:spAutoFit/>
          </a:bodyPr>
          <a:lstStyle/>
          <a:p>
            <a:pPr lvl="0"/>
            <a:r>
              <a:rPr lang="en-US" sz="3200" i="1" dirty="0">
                <a:solidFill>
                  <a:srgbClr val="1E3838"/>
                </a:solidFill>
                <a:latin typeface="Roboto Th" pitchFamily="2" charset="0"/>
                <a:ea typeface="Roboto Th" pitchFamily="2" charset="0"/>
              </a:rPr>
              <a:t>and the government shall be on his shoulder…</a:t>
            </a:r>
            <a:endParaRPr kumimoji="0" lang="en-US" sz="4000" b="0" i="0" u="none" strike="noStrike" kern="1200" cap="none" spc="0" normalizeH="0" baseline="0" noProof="0" dirty="0">
              <a:ln>
                <a:noFill/>
              </a:ln>
              <a:solidFill>
                <a:srgbClr val="1E3838"/>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340432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11197202" cy="2554545"/>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…and his name shall be called Wonderful Counselor, Mighty God,   Everlasting Father, Prince of Peace.</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Isaiah 9:6</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127329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E374C00-53CC-B242-8C35-4D7559C22C9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76664"/>
            <a:ext cx="111113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rPr>
              <a:t>His Name Foretold</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1597243"/>
            <a:ext cx="10970624" cy="1323439"/>
          </a:xfrm>
          <a:prstGeom prst="rect">
            <a:avLst/>
          </a:prstGeom>
          <a:noFill/>
        </p:spPr>
        <p:txBody>
          <a:bodyPr wrap="square" rtlCol="0">
            <a:spAutoFit/>
          </a:bodyPr>
          <a:lstStyle/>
          <a:p>
            <a:pPr marL="742950" lvl="0" indent="-742950">
              <a:buFont typeface="+mj-lt"/>
              <a:buAutoNum type="arabicParenR"/>
            </a:pPr>
            <a:r>
              <a:rPr lang="en-US" sz="4000" dirty="0">
                <a:solidFill>
                  <a:prstClr val="white"/>
                </a:solidFill>
                <a:latin typeface="Roboto Th" pitchFamily="2" charset="0"/>
                <a:ea typeface="Roboto Th" pitchFamily="2" charset="0"/>
              </a:rPr>
              <a:t>His name shall be called Wonderful Counselor.</a:t>
            </a:r>
            <a:endParaRPr kumimoji="0" lang="en-US" sz="4000" b="0" i="0"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pic>
        <p:nvPicPr>
          <p:cNvPr id="10" name="Picture 9" descr="Logo&#10;&#10;Description automatically generated">
            <a:extLst>
              <a:ext uri="{FF2B5EF4-FFF2-40B4-BE49-F238E27FC236}">
                <a16:creationId xmlns:a16="http://schemas.microsoft.com/office/drawing/2014/main" id="{E44A9F26-14A6-9448-A173-E38D238B54C4}"/>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6" name="TextBox 5">
            <a:extLst>
              <a:ext uri="{FF2B5EF4-FFF2-40B4-BE49-F238E27FC236}">
                <a16:creationId xmlns:a16="http://schemas.microsoft.com/office/drawing/2014/main" id="{B5991683-C5D3-4E02-9838-BF536502ADA3}"/>
              </a:ext>
            </a:extLst>
          </p:cNvPr>
          <p:cNvSpPr txBox="1"/>
          <p:nvPr/>
        </p:nvSpPr>
        <p:spPr>
          <a:xfrm>
            <a:off x="563879" y="5216719"/>
            <a:ext cx="10923815" cy="646331"/>
          </a:xfrm>
          <a:prstGeom prst="rect">
            <a:avLst/>
          </a:prstGeom>
          <a:noFill/>
        </p:spPr>
        <p:txBody>
          <a:bodyPr wrap="square" rtlCol="0">
            <a:spAutoFit/>
          </a:bodyPr>
          <a:lstStyle/>
          <a:p>
            <a:pPr lvl="0"/>
            <a:r>
              <a:rPr lang="en-US" sz="3600" i="1" dirty="0">
                <a:solidFill>
                  <a:prstClr val="white"/>
                </a:solidFill>
                <a:latin typeface="Roboto Th" pitchFamily="2" charset="0"/>
                <a:ea typeface="Roboto Th" pitchFamily="2" charset="0"/>
              </a:rPr>
              <a:t>and his name shall be called Wonderful Counselor…</a:t>
            </a:r>
            <a:endParaRPr kumimoji="0" lang="en-US" sz="3600" b="0" i="1"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sp>
        <p:nvSpPr>
          <p:cNvPr id="9" name="TextBox 8">
            <a:extLst>
              <a:ext uri="{FF2B5EF4-FFF2-40B4-BE49-F238E27FC236}">
                <a16:creationId xmlns:a16="http://schemas.microsoft.com/office/drawing/2014/main" id="{14089296-F1BE-4C8C-BF53-5FB9E6631050}"/>
              </a:ext>
            </a:extLst>
          </p:cNvPr>
          <p:cNvSpPr txBox="1"/>
          <p:nvPr/>
        </p:nvSpPr>
        <p:spPr>
          <a:xfrm>
            <a:off x="610688" y="5863050"/>
            <a:ext cx="10970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oboto Th" pitchFamily="2" charset="0"/>
                <a:ea typeface="Roboto Th" pitchFamily="2" charset="0"/>
                <a:cs typeface="+mn-cs"/>
              </a:rPr>
              <a:t>Isaiah 9:6</a:t>
            </a:r>
          </a:p>
        </p:txBody>
      </p:sp>
    </p:spTree>
    <p:extLst>
      <p:ext uri="{BB962C8B-B14F-4D97-AF65-F5344CB8AC3E}">
        <p14:creationId xmlns:p14="http://schemas.microsoft.com/office/powerpoint/2010/main" val="86420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E374C00-53CC-B242-8C35-4D7559C22C9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76664"/>
            <a:ext cx="111113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rPr>
              <a:t>His Name Foretold</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1597243"/>
            <a:ext cx="10970624" cy="707886"/>
          </a:xfrm>
          <a:prstGeom prst="rect">
            <a:avLst/>
          </a:prstGeom>
          <a:noFill/>
        </p:spPr>
        <p:txBody>
          <a:bodyPr wrap="square" rtlCol="0">
            <a:spAutoFit/>
          </a:bodyPr>
          <a:lstStyle/>
          <a:p>
            <a:pPr marL="742950" lvl="0" indent="-742950">
              <a:buFont typeface="+mj-lt"/>
              <a:buAutoNum type="arabicParenR" startAt="2"/>
            </a:pPr>
            <a:r>
              <a:rPr lang="en-US" sz="4000" dirty="0">
                <a:solidFill>
                  <a:prstClr val="white"/>
                </a:solidFill>
                <a:latin typeface="Roboto Th" pitchFamily="2" charset="0"/>
                <a:ea typeface="Roboto Th" pitchFamily="2" charset="0"/>
              </a:rPr>
              <a:t>His name shall be called Mighty God. </a:t>
            </a:r>
            <a:endParaRPr kumimoji="0" lang="en-US" sz="4000" b="0" i="0"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pic>
        <p:nvPicPr>
          <p:cNvPr id="10" name="Picture 9" descr="Logo&#10;&#10;Description automatically generated">
            <a:extLst>
              <a:ext uri="{FF2B5EF4-FFF2-40B4-BE49-F238E27FC236}">
                <a16:creationId xmlns:a16="http://schemas.microsoft.com/office/drawing/2014/main" id="{E44A9F26-14A6-9448-A173-E38D238B54C4}"/>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6" name="TextBox 5">
            <a:extLst>
              <a:ext uri="{FF2B5EF4-FFF2-40B4-BE49-F238E27FC236}">
                <a16:creationId xmlns:a16="http://schemas.microsoft.com/office/drawing/2014/main" id="{B5991683-C5D3-4E02-9838-BF536502ADA3}"/>
              </a:ext>
            </a:extLst>
          </p:cNvPr>
          <p:cNvSpPr txBox="1"/>
          <p:nvPr/>
        </p:nvSpPr>
        <p:spPr>
          <a:xfrm>
            <a:off x="610688" y="4660592"/>
            <a:ext cx="10923815" cy="1200329"/>
          </a:xfrm>
          <a:prstGeom prst="rect">
            <a:avLst/>
          </a:prstGeom>
          <a:noFill/>
        </p:spPr>
        <p:txBody>
          <a:bodyPr wrap="square" rtlCol="0">
            <a:spAutoFit/>
          </a:bodyPr>
          <a:lstStyle/>
          <a:p>
            <a:pPr lvl="0"/>
            <a:r>
              <a:rPr lang="en-US" sz="3600" i="1" dirty="0">
                <a:solidFill>
                  <a:prstClr val="white"/>
                </a:solidFill>
                <a:latin typeface="Roboto Th" pitchFamily="2" charset="0"/>
                <a:ea typeface="Roboto Th" pitchFamily="2" charset="0"/>
              </a:rPr>
              <a:t>and his name shall be called Wonderful Counselor, Mighty God…</a:t>
            </a:r>
            <a:endParaRPr kumimoji="0" lang="en-US" sz="3600" b="0" i="1"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sp>
        <p:nvSpPr>
          <p:cNvPr id="9" name="TextBox 8">
            <a:extLst>
              <a:ext uri="{FF2B5EF4-FFF2-40B4-BE49-F238E27FC236}">
                <a16:creationId xmlns:a16="http://schemas.microsoft.com/office/drawing/2014/main" id="{14089296-F1BE-4C8C-BF53-5FB9E6631050}"/>
              </a:ext>
            </a:extLst>
          </p:cNvPr>
          <p:cNvSpPr txBox="1"/>
          <p:nvPr/>
        </p:nvSpPr>
        <p:spPr>
          <a:xfrm>
            <a:off x="610688" y="5863050"/>
            <a:ext cx="10970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oboto Th" pitchFamily="2" charset="0"/>
                <a:ea typeface="Roboto Th" pitchFamily="2" charset="0"/>
                <a:cs typeface="+mn-cs"/>
              </a:rPr>
              <a:t>Isaiah 9:6</a:t>
            </a:r>
          </a:p>
        </p:txBody>
      </p:sp>
    </p:spTree>
    <p:extLst>
      <p:ext uri="{BB962C8B-B14F-4D97-AF65-F5344CB8AC3E}">
        <p14:creationId xmlns:p14="http://schemas.microsoft.com/office/powerpoint/2010/main" val="183368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E374C00-53CC-B242-8C35-4D7559C22C9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76664"/>
            <a:ext cx="111113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rPr>
              <a:t>His Name Foretold</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1597243"/>
            <a:ext cx="10970624" cy="707886"/>
          </a:xfrm>
          <a:prstGeom prst="rect">
            <a:avLst/>
          </a:prstGeom>
          <a:noFill/>
        </p:spPr>
        <p:txBody>
          <a:bodyPr wrap="square" rtlCol="0">
            <a:spAutoFit/>
          </a:bodyPr>
          <a:lstStyle/>
          <a:p>
            <a:pPr marL="742950" lvl="0" indent="-742950">
              <a:buFont typeface="+mj-lt"/>
              <a:buAutoNum type="arabicParenR" startAt="3"/>
            </a:pPr>
            <a:r>
              <a:rPr lang="en-US" sz="4000" dirty="0">
                <a:solidFill>
                  <a:prstClr val="white"/>
                </a:solidFill>
                <a:latin typeface="Roboto Th" pitchFamily="2" charset="0"/>
                <a:ea typeface="Roboto Th" pitchFamily="2" charset="0"/>
              </a:rPr>
              <a:t>His name shall be called Everlasting Father.</a:t>
            </a:r>
            <a:endParaRPr kumimoji="0" lang="en-US" sz="4000" b="0" i="0"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pic>
        <p:nvPicPr>
          <p:cNvPr id="10" name="Picture 9" descr="Logo&#10;&#10;Description automatically generated">
            <a:extLst>
              <a:ext uri="{FF2B5EF4-FFF2-40B4-BE49-F238E27FC236}">
                <a16:creationId xmlns:a16="http://schemas.microsoft.com/office/drawing/2014/main" id="{E44A9F26-14A6-9448-A173-E38D238B54C4}"/>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6" name="TextBox 5">
            <a:extLst>
              <a:ext uri="{FF2B5EF4-FFF2-40B4-BE49-F238E27FC236}">
                <a16:creationId xmlns:a16="http://schemas.microsoft.com/office/drawing/2014/main" id="{B5991683-C5D3-4E02-9838-BF536502ADA3}"/>
              </a:ext>
            </a:extLst>
          </p:cNvPr>
          <p:cNvSpPr txBox="1"/>
          <p:nvPr/>
        </p:nvSpPr>
        <p:spPr>
          <a:xfrm>
            <a:off x="610688" y="4660592"/>
            <a:ext cx="10923815" cy="1200329"/>
          </a:xfrm>
          <a:prstGeom prst="rect">
            <a:avLst/>
          </a:prstGeom>
          <a:noFill/>
        </p:spPr>
        <p:txBody>
          <a:bodyPr wrap="square" rtlCol="0">
            <a:spAutoFit/>
          </a:bodyPr>
          <a:lstStyle/>
          <a:p>
            <a:pPr lvl="0"/>
            <a:r>
              <a:rPr lang="en-US" sz="3600" i="1" dirty="0">
                <a:solidFill>
                  <a:prstClr val="white"/>
                </a:solidFill>
                <a:latin typeface="Roboto Th" pitchFamily="2" charset="0"/>
                <a:ea typeface="Roboto Th" pitchFamily="2" charset="0"/>
              </a:rPr>
              <a:t>and his name shall be called Wonderful Counselor, Mighty God, Everlasting Father…</a:t>
            </a:r>
            <a:endParaRPr kumimoji="0" lang="en-US" sz="3600" b="0" i="1"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sp>
        <p:nvSpPr>
          <p:cNvPr id="9" name="TextBox 8">
            <a:extLst>
              <a:ext uri="{FF2B5EF4-FFF2-40B4-BE49-F238E27FC236}">
                <a16:creationId xmlns:a16="http://schemas.microsoft.com/office/drawing/2014/main" id="{14089296-F1BE-4C8C-BF53-5FB9E6631050}"/>
              </a:ext>
            </a:extLst>
          </p:cNvPr>
          <p:cNvSpPr txBox="1"/>
          <p:nvPr/>
        </p:nvSpPr>
        <p:spPr>
          <a:xfrm>
            <a:off x="610688" y="5863050"/>
            <a:ext cx="10970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oboto Th" pitchFamily="2" charset="0"/>
                <a:ea typeface="Roboto Th" pitchFamily="2" charset="0"/>
                <a:cs typeface="+mn-cs"/>
              </a:rPr>
              <a:t>Isaiah 9:6</a:t>
            </a:r>
          </a:p>
        </p:txBody>
      </p:sp>
    </p:spTree>
    <p:extLst>
      <p:ext uri="{BB962C8B-B14F-4D97-AF65-F5344CB8AC3E}">
        <p14:creationId xmlns:p14="http://schemas.microsoft.com/office/powerpoint/2010/main" val="241207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E374C00-53CC-B242-8C35-4D7559C22C9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76664"/>
            <a:ext cx="111113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Roboto Cn" pitchFamily="2" charset="0"/>
                <a:ea typeface="Roboto Cn" pitchFamily="2" charset="0"/>
                <a:cs typeface="+mn-cs"/>
              </a:rPr>
              <a:t>His Name Foretold</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1597243"/>
            <a:ext cx="10970624" cy="707886"/>
          </a:xfrm>
          <a:prstGeom prst="rect">
            <a:avLst/>
          </a:prstGeom>
          <a:noFill/>
        </p:spPr>
        <p:txBody>
          <a:bodyPr wrap="square" rtlCol="0">
            <a:spAutoFit/>
          </a:bodyPr>
          <a:lstStyle/>
          <a:p>
            <a:pPr marL="742950" lvl="0" indent="-742950">
              <a:buFont typeface="+mj-lt"/>
              <a:buAutoNum type="arabicParenR" startAt="4"/>
            </a:pPr>
            <a:r>
              <a:rPr lang="en-US" sz="4000" dirty="0">
                <a:solidFill>
                  <a:prstClr val="white"/>
                </a:solidFill>
                <a:latin typeface="Roboto Th" pitchFamily="2" charset="0"/>
                <a:ea typeface="Roboto Th" pitchFamily="2" charset="0"/>
              </a:rPr>
              <a:t>His name shall be called Prince of Peace. </a:t>
            </a:r>
            <a:endParaRPr kumimoji="0" lang="en-US" sz="4000" b="0" i="0"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pic>
        <p:nvPicPr>
          <p:cNvPr id="10" name="Picture 9" descr="Logo&#10;&#10;Description automatically generated">
            <a:extLst>
              <a:ext uri="{FF2B5EF4-FFF2-40B4-BE49-F238E27FC236}">
                <a16:creationId xmlns:a16="http://schemas.microsoft.com/office/drawing/2014/main" id="{E44A9F26-14A6-9448-A173-E38D238B54C4}"/>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6" name="TextBox 5">
            <a:extLst>
              <a:ext uri="{FF2B5EF4-FFF2-40B4-BE49-F238E27FC236}">
                <a16:creationId xmlns:a16="http://schemas.microsoft.com/office/drawing/2014/main" id="{B5991683-C5D3-4E02-9838-BF536502ADA3}"/>
              </a:ext>
            </a:extLst>
          </p:cNvPr>
          <p:cNvSpPr txBox="1"/>
          <p:nvPr/>
        </p:nvSpPr>
        <p:spPr>
          <a:xfrm>
            <a:off x="610688" y="4660592"/>
            <a:ext cx="10923815" cy="1200329"/>
          </a:xfrm>
          <a:prstGeom prst="rect">
            <a:avLst/>
          </a:prstGeom>
          <a:noFill/>
        </p:spPr>
        <p:txBody>
          <a:bodyPr wrap="square" rtlCol="0">
            <a:spAutoFit/>
          </a:bodyPr>
          <a:lstStyle/>
          <a:p>
            <a:pPr lvl="0"/>
            <a:r>
              <a:rPr lang="en-US" sz="3600" i="1" dirty="0">
                <a:solidFill>
                  <a:prstClr val="white"/>
                </a:solidFill>
                <a:latin typeface="Roboto Th" pitchFamily="2" charset="0"/>
                <a:ea typeface="Roboto Th" pitchFamily="2" charset="0"/>
              </a:rPr>
              <a:t>and his name shall be called Wonderful Counselor, Mighty God, Everlasting Father, Prince of Peace.</a:t>
            </a:r>
            <a:endParaRPr kumimoji="0" lang="en-US" sz="3600" b="0" i="1"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sp>
        <p:nvSpPr>
          <p:cNvPr id="9" name="TextBox 8">
            <a:extLst>
              <a:ext uri="{FF2B5EF4-FFF2-40B4-BE49-F238E27FC236}">
                <a16:creationId xmlns:a16="http://schemas.microsoft.com/office/drawing/2014/main" id="{14089296-F1BE-4C8C-BF53-5FB9E6631050}"/>
              </a:ext>
            </a:extLst>
          </p:cNvPr>
          <p:cNvSpPr txBox="1"/>
          <p:nvPr/>
        </p:nvSpPr>
        <p:spPr>
          <a:xfrm>
            <a:off x="610688" y="5863050"/>
            <a:ext cx="10970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oboto Th" pitchFamily="2" charset="0"/>
                <a:ea typeface="Roboto Th" pitchFamily="2" charset="0"/>
                <a:cs typeface="+mn-cs"/>
              </a:rPr>
              <a:t>Isaiah 9:6</a:t>
            </a:r>
          </a:p>
        </p:txBody>
      </p:sp>
    </p:spTree>
    <p:extLst>
      <p:ext uri="{BB962C8B-B14F-4D97-AF65-F5344CB8AC3E}">
        <p14:creationId xmlns:p14="http://schemas.microsoft.com/office/powerpoint/2010/main" val="143829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blackboard&#10;&#10;Description automatically generated">
            <a:extLst>
              <a:ext uri="{FF2B5EF4-FFF2-40B4-BE49-F238E27FC236}">
                <a16:creationId xmlns:a16="http://schemas.microsoft.com/office/drawing/2014/main" id="{955ED16C-967B-B64F-8B29-899CE9C6AF7B}"/>
              </a:ext>
            </a:extLst>
          </p:cNvPr>
          <p:cNvPicPr>
            <a:picLocks noChangeAspect="1"/>
          </p:cNvPicPr>
          <p:nvPr/>
        </p:nvPicPr>
        <p:blipFill>
          <a:blip r:embed="rId2"/>
          <a:stretch>
            <a:fillRect/>
          </a:stretch>
        </p:blipFill>
        <p:spPr>
          <a:xfrm>
            <a:off x="6350" y="0"/>
            <a:ext cx="12179300" cy="6858000"/>
          </a:xfrm>
          <a:prstGeom prst="rect">
            <a:avLst/>
          </a:prstGeom>
        </p:spPr>
      </p:pic>
      <p:sp>
        <p:nvSpPr>
          <p:cNvPr id="10" name="TextBox 9">
            <a:extLst>
              <a:ext uri="{FF2B5EF4-FFF2-40B4-BE49-F238E27FC236}">
                <a16:creationId xmlns:a16="http://schemas.microsoft.com/office/drawing/2014/main" id="{85ED7FA2-311F-0447-95AC-B3C04A712934}"/>
              </a:ext>
            </a:extLst>
          </p:cNvPr>
          <p:cNvSpPr txBox="1"/>
          <p:nvPr/>
        </p:nvSpPr>
        <p:spPr>
          <a:xfrm>
            <a:off x="167424" y="5581644"/>
            <a:ext cx="11861444" cy="780519"/>
          </a:xfrm>
          <a:prstGeom prst="rect">
            <a:avLst/>
          </a:prstGeom>
          <a:noFill/>
        </p:spPr>
        <p:txBody>
          <a:bodyPr wrap="square" rtlCol="0">
            <a:noAutofit/>
          </a:bodyPr>
          <a:lstStyle/>
          <a:p>
            <a:pPr algn="ctr" hangingPunct="0"/>
            <a:r>
              <a:rPr lang="en-US" sz="4000" dirty="0">
                <a:solidFill>
                  <a:srgbClr val="CEC092"/>
                </a:solidFill>
                <a:latin typeface="Roboto Th" pitchFamily="2" charset="0"/>
                <a:ea typeface="Roboto Th" pitchFamily="2" charset="0"/>
              </a:rPr>
              <a:t>Peace Forevermore| Isaiah 9:6-7</a:t>
            </a:r>
          </a:p>
        </p:txBody>
      </p:sp>
    </p:spTree>
    <p:extLst>
      <p:ext uri="{BB962C8B-B14F-4D97-AF65-F5344CB8AC3E}">
        <p14:creationId xmlns:p14="http://schemas.microsoft.com/office/powerpoint/2010/main" val="30763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970624" cy="830997"/>
          </a:xfrm>
          <a:prstGeom prst="rect">
            <a:avLst/>
          </a:prstGeom>
          <a:noFill/>
        </p:spPr>
        <p:txBody>
          <a:bodyPr wrap="square" rtlCol="0">
            <a:spAutoFit/>
          </a:bodyPr>
          <a:lstStyle/>
          <a:p>
            <a:r>
              <a:rPr lang="en-US" sz="4800" dirty="0">
                <a:solidFill>
                  <a:srgbClr val="1E3838"/>
                </a:solidFill>
                <a:latin typeface="Roboto Cn" pitchFamily="2" charset="0"/>
                <a:ea typeface="Roboto Cn" pitchFamily="2" charset="0"/>
              </a:rPr>
              <a:t>Prince of Peace</a:t>
            </a:r>
          </a:p>
        </p:txBody>
      </p:sp>
      <p:sp>
        <p:nvSpPr>
          <p:cNvPr id="8" name="TextBox 7">
            <a:extLst>
              <a:ext uri="{FF2B5EF4-FFF2-40B4-BE49-F238E27FC236}">
                <a16:creationId xmlns:a16="http://schemas.microsoft.com/office/drawing/2014/main" id="{39F4878D-5B8F-764F-A3BE-EE1F9CD0F769}"/>
              </a:ext>
            </a:extLst>
          </p:cNvPr>
          <p:cNvSpPr txBox="1"/>
          <p:nvPr/>
        </p:nvSpPr>
        <p:spPr>
          <a:xfrm>
            <a:off x="610688" y="1764385"/>
            <a:ext cx="10970624" cy="2554545"/>
          </a:xfrm>
          <a:prstGeom prst="rect">
            <a:avLst/>
          </a:prstGeom>
          <a:noFill/>
        </p:spPr>
        <p:txBody>
          <a:bodyPr wrap="square" rtlCol="0">
            <a:spAutoFit/>
          </a:bodyPr>
          <a:lstStyle/>
          <a:p>
            <a:pPr marL="742950" indent="-742950">
              <a:buFont typeface="+mj-lt"/>
              <a:buAutoNum type="arabicParenR"/>
            </a:pPr>
            <a:r>
              <a:rPr lang="en-US" sz="4000" dirty="0">
                <a:solidFill>
                  <a:srgbClr val="1E3838"/>
                </a:solidFill>
                <a:latin typeface="Roboto Th" pitchFamily="2" charset="0"/>
                <a:ea typeface="Roboto Th" pitchFamily="2" charset="0"/>
              </a:rPr>
              <a:t>Peace with God</a:t>
            </a:r>
          </a:p>
          <a:p>
            <a:pPr marL="742950" indent="-742950">
              <a:buFont typeface="+mj-lt"/>
              <a:buAutoNum type="arabicParenR"/>
            </a:pPr>
            <a:r>
              <a:rPr lang="en-US" sz="4000" dirty="0">
                <a:solidFill>
                  <a:srgbClr val="1E3838"/>
                </a:solidFill>
                <a:latin typeface="Roboto Th" pitchFamily="2" charset="0"/>
                <a:ea typeface="Roboto Th" pitchFamily="2" charset="0"/>
              </a:rPr>
              <a:t>Peace with one another </a:t>
            </a:r>
          </a:p>
          <a:p>
            <a:pPr marL="742950" indent="-742950">
              <a:buFont typeface="+mj-lt"/>
              <a:buAutoNum type="arabicParenR"/>
            </a:pPr>
            <a:r>
              <a:rPr lang="en-US" sz="4000" dirty="0">
                <a:solidFill>
                  <a:srgbClr val="1E3838"/>
                </a:solidFill>
                <a:latin typeface="Roboto Th" pitchFamily="2" charset="0"/>
                <a:ea typeface="Roboto Th" pitchFamily="2" charset="0"/>
              </a:rPr>
              <a:t>Peace of mind and heart </a:t>
            </a:r>
          </a:p>
          <a:p>
            <a:pPr marL="742950" indent="-742950">
              <a:buFont typeface="+mj-lt"/>
              <a:buAutoNum type="arabicParenR"/>
            </a:pPr>
            <a:r>
              <a:rPr lang="en-US" sz="4000" dirty="0">
                <a:solidFill>
                  <a:srgbClr val="1E3838"/>
                </a:solidFill>
                <a:latin typeface="Roboto Th" pitchFamily="2" charset="0"/>
                <a:ea typeface="Roboto Th" pitchFamily="2" charset="0"/>
              </a:rPr>
              <a:t>Peace forevermore </a:t>
            </a:r>
            <a:endParaRPr lang="en-US" sz="4000" dirty="0">
              <a:solidFill>
                <a:srgbClr val="1E3838"/>
              </a:solidFill>
              <a:latin typeface="Roboto" pitchFamily="2" charset="0"/>
              <a:ea typeface="Roboto" pitchFamily="2" charset="0"/>
            </a:endParaRP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
        <p:nvSpPr>
          <p:cNvPr id="6" name="TextBox 5">
            <a:extLst>
              <a:ext uri="{FF2B5EF4-FFF2-40B4-BE49-F238E27FC236}">
                <a16:creationId xmlns:a16="http://schemas.microsoft.com/office/drawing/2014/main" id="{46FE23CB-6CC3-4D55-880E-9F42A88ED780}"/>
              </a:ext>
            </a:extLst>
          </p:cNvPr>
          <p:cNvSpPr txBox="1"/>
          <p:nvPr/>
        </p:nvSpPr>
        <p:spPr>
          <a:xfrm>
            <a:off x="563879" y="4709162"/>
            <a:ext cx="10301152" cy="1323439"/>
          </a:xfrm>
          <a:prstGeom prst="rect">
            <a:avLst/>
          </a:prstGeom>
          <a:noFill/>
        </p:spPr>
        <p:txBody>
          <a:bodyPr wrap="square" rtlCol="0">
            <a:spAutoFit/>
          </a:bodyPr>
          <a:lstStyle/>
          <a:p>
            <a:r>
              <a:rPr lang="en-US" sz="4000" i="1" dirty="0">
                <a:solidFill>
                  <a:srgbClr val="1E3838"/>
                </a:solidFill>
                <a:latin typeface="Roboto Th" pitchFamily="2" charset="0"/>
                <a:ea typeface="Roboto Th" pitchFamily="2" charset="0"/>
              </a:rPr>
              <a:t>Of the increase of his government and of peace there will be no end…</a:t>
            </a:r>
            <a:endParaRPr lang="en-US" sz="4000" i="1" dirty="0">
              <a:solidFill>
                <a:srgbClr val="1E3838"/>
              </a:solidFill>
              <a:latin typeface="Roboto" pitchFamily="2" charset="0"/>
              <a:ea typeface="Roboto" pitchFamily="2" charset="0"/>
            </a:endParaRPr>
          </a:p>
        </p:txBody>
      </p:sp>
      <p:sp>
        <p:nvSpPr>
          <p:cNvPr id="7" name="TextBox 6">
            <a:extLst>
              <a:ext uri="{FF2B5EF4-FFF2-40B4-BE49-F238E27FC236}">
                <a16:creationId xmlns:a16="http://schemas.microsoft.com/office/drawing/2014/main" id="{30E35A56-F395-43AA-8FAF-0D45A4247054}"/>
              </a:ext>
            </a:extLst>
          </p:cNvPr>
          <p:cNvSpPr txBox="1"/>
          <p:nvPr/>
        </p:nvSpPr>
        <p:spPr>
          <a:xfrm>
            <a:off x="610688" y="6032601"/>
            <a:ext cx="10301152" cy="707886"/>
          </a:xfrm>
          <a:prstGeom prst="rect">
            <a:avLst/>
          </a:prstGeom>
          <a:noFill/>
        </p:spPr>
        <p:txBody>
          <a:bodyPr wrap="square" rtlCol="0">
            <a:spAutoFit/>
          </a:bodyPr>
          <a:lstStyle/>
          <a:p>
            <a:r>
              <a:rPr lang="en-US" sz="4000" b="1" dirty="0">
                <a:solidFill>
                  <a:srgbClr val="1E3838"/>
                </a:solidFill>
                <a:latin typeface="Roboto Th" pitchFamily="2" charset="0"/>
                <a:ea typeface="Roboto Th" pitchFamily="2" charset="0"/>
              </a:rPr>
              <a:t>Isaiah 9:7</a:t>
            </a:r>
            <a:endParaRPr lang="en-US" sz="4000" b="1" dirty="0">
              <a:solidFill>
                <a:srgbClr val="1E3838"/>
              </a:solidFill>
              <a:latin typeface="Roboto" pitchFamily="2" charset="0"/>
              <a:ea typeface="Roboto" pitchFamily="2" charset="0"/>
            </a:endParaRPr>
          </a:p>
        </p:txBody>
      </p:sp>
    </p:spTree>
    <p:extLst>
      <p:ext uri="{BB962C8B-B14F-4D97-AF65-F5344CB8AC3E}">
        <p14:creationId xmlns:p14="http://schemas.microsoft.com/office/powerpoint/2010/main" val="272498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398662" y="394708"/>
            <a:ext cx="11364922" cy="2554545"/>
          </a:xfrm>
          <a:prstGeom prst="rect">
            <a:avLst/>
          </a:prstGeom>
          <a:noFill/>
        </p:spPr>
        <p:txBody>
          <a:bodyPr wrap="square" rtlCol="0">
            <a:noAutofit/>
          </a:bodyPr>
          <a:lstStyle/>
          <a:p>
            <a:pPr lvl="0" algn="just" hangingPunct="0"/>
            <a:r>
              <a:rPr lang="en-US" sz="3900" dirty="0">
                <a:solidFill>
                  <a:prstClr val="white"/>
                </a:solidFill>
                <a:latin typeface="Roboto Th" pitchFamily="2" charset="0"/>
                <a:ea typeface="Roboto Th" pitchFamily="2" charset="0"/>
              </a:rPr>
              <a:t>Of the increase of his government and of peace there will be no end, on the throne of David and over his kingdom, to establish it and to uphold it with justice and with righteousness from this time forth and forevermore. The zeal of the Lord of hosts will do this.</a:t>
            </a:r>
            <a:endParaRPr kumimoji="0" lang="en-US" sz="3900" b="0" i="0" u="none" strike="noStrike" kern="1200" cap="none" spc="0" normalizeH="0" baseline="0" noProof="0" dirty="0">
              <a:ln>
                <a:noFill/>
              </a:ln>
              <a:solidFill>
                <a:prstClr val="white"/>
              </a:solidFill>
              <a:effectLst/>
              <a:uLnTx/>
              <a:uFillTx/>
              <a:latin typeface="Roboto Th" pitchFamily="2" charset="0"/>
              <a:ea typeface="Roboto Th" pitchFamily="2" charset="0"/>
              <a:cs typeface="+mn-cs"/>
            </a:endParaRP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n" pitchFamily="2" charset="0"/>
                <a:ea typeface="Roboto Cn" pitchFamily="2" charset="0"/>
                <a:cs typeface="+mn-cs"/>
              </a:rPr>
              <a:t>Isaiah 9:7</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573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lackboard&#10;&#10;Description automatically generated">
            <a:extLst>
              <a:ext uri="{FF2B5EF4-FFF2-40B4-BE49-F238E27FC236}">
                <a16:creationId xmlns:a16="http://schemas.microsoft.com/office/drawing/2014/main" id="{85FBBC9D-6597-1744-A0A6-EC6E9B9ACA14}"/>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026942" y="2167654"/>
            <a:ext cx="9917723" cy="2308324"/>
          </a:xfrm>
          <a:prstGeom prst="rect">
            <a:avLst/>
          </a:prstGeom>
          <a:noFill/>
        </p:spPr>
        <p:txBody>
          <a:bodyPr wrap="square" rtlCol="0">
            <a:spAutoFit/>
          </a:bodyPr>
          <a:lstStyle/>
          <a:p>
            <a:pPr lvl="0" algn="ctr"/>
            <a:r>
              <a:rPr lang="en-US" sz="4800" dirty="0">
                <a:solidFill>
                  <a:prstClr val="white"/>
                </a:solidFill>
                <a:latin typeface="Roboto Cn" pitchFamily="2" charset="0"/>
                <a:ea typeface="Roboto Cn" pitchFamily="2" charset="0"/>
              </a:rPr>
              <a:t>How does this forever peace compare to the temporary peace that the world offers? </a:t>
            </a:r>
            <a:endParaRPr kumimoji="0" lang="en-US" sz="4800" b="0"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40247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970624" cy="830997"/>
          </a:xfrm>
          <a:prstGeom prst="rect">
            <a:avLst/>
          </a:prstGeom>
          <a:noFill/>
        </p:spPr>
        <p:txBody>
          <a:bodyPr wrap="square" rtlCol="0">
            <a:spAutoFit/>
          </a:bodyPr>
          <a:lstStyle/>
          <a:p>
            <a:r>
              <a:rPr lang="en-US" sz="4800" dirty="0">
                <a:solidFill>
                  <a:srgbClr val="1E3838"/>
                </a:solidFill>
                <a:latin typeface="Roboto Cn" pitchFamily="2" charset="0"/>
                <a:ea typeface="Roboto Cn" pitchFamily="2" charset="0"/>
              </a:rPr>
              <a:t>Temporary Peace</a:t>
            </a:r>
          </a:p>
        </p:txBody>
      </p:sp>
      <p:sp>
        <p:nvSpPr>
          <p:cNvPr id="8" name="TextBox 7">
            <a:extLst>
              <a:ext uri="{FF2B5EF4-FFF2-40B4-BE49-F238E27FC236}">
                <a16:creationId xmlns:a16="http://schemas.microsoft.com/office/drawing/2014/main" id="{39F4878D-5B8F-764F-A3BE-EE1F9CD0F769}"/>
              </a:ext>
            </a:extLst>
          </p:cNvPr>
          <p:cNvSpPr txBox="1"/>
          <p:nvPr/>
        </p:nvSpPr>
        <p:spPr>
          <a:xfrm>
            <a:off x="610688" y="1764385"/>
            <a:ext cx="10970624" cy="5632311"/>
          </a:xfrm>
          <a:prstGeom prst="rect">
            <a:avLst/>
          </a:prstGeom>
          <a:noFill/>
        </p:spPr>
        <p:txBody>
          <a:bodyPr wrap="square" rtlCol="0">
            <a:spAutoFit/>
          </a:bodyPr>
          <a:lstStyle/>
          <a:p>
            <a:r>
              <a:rPr lang="en-US" sz="4000" u="sng" dirty="0">
                <a:solidFill>
                  <a:srgbClr val="1E3838"/>
                </a:solidFill>
                <a:latin typeface="Roboto Th" pitchFamily="2" charset="0"/>
                <a:ea typeface="Roboto Th" pitchFamily="2" charset="0"/>
              </a:rPr>
              <a:t>The Key to Lasting Peace: Freeing the Mind</a:t>
            </a:r>
          </a:p>
          <a:p>
            <a:pPr marL="571500" indent="-571500">
              <a:buFont typeface="Arial" panose="020B0604020202020204" pitchFamily="34" charset="0"/>
              <a:buChar char="•"/>
            </a:pPr>
            <a:r>
              <a:rPr lang="en-US" sz="4000" dirty="0">
                <a:solidFill>
                  <a:srgbClr val="1E3838"/>
                </a:solidFill>
                <a:latin typeface="Roboto Th" pitchFamily="2" charset="0"/>
                <a:ea typeface="Roboto Th" pitchFamily="2" charset="0"/>
              </a:rPr>
              <a:t>Master breather, certified breath facilitator, trained in many energy-based healing modalities.</a:t>
            </a:r>
          </a:p>
          <a:p>
            <a:pPr marL="571500" indent="-571500">
              <a:buFont typeface="Arial" panose="020B0604020202020204" pitchFamily="34" charset="0"/>
              <a:buChar char="•"/>
            </a:pPr>
            <a:endParaRPr lang="en-US" sz="4000" dirty="0">
              <a:solidFill>
                <a:srgbClr val="1E3838"/>
              </a:solidFill>
              <a:latin typeface="Roboto Th" pitchFamily="2" charset="0"/>
              <a:ea typeface="Roboto Th" pitchFamily="2" charset="0"/>
            </a:endParaRPr>
          </a:p>
          <a:p>
            <a:pPr marL="571500" indent="-571500">
              <a:buFont typeface="Arial" panose="020B0604020202020204" pitchFamily="34" charset="0"/>
              <a:buChar char="•"/>
            </a:pPr>
            <a:r>
              <a:rPr lang="en-US" sz="4000" dirty="0">
                <a:solidFill>
                  <a:srgbClr val="1E3838"/>
                </a:solidFill>
                <a:latin typeface="Roboto Th" pitchFamily="2" charset="0"/>
                <a:ea typeface="Roboto Th" pitchFamily="2" charset="0"/>
              </a:rPr>
              <a:t>‘Enhance the awareness of the human potential and to empower individuals’.  </a:t>
            </a:r>
          </a:p>
          <a:p>
            <a:endParaRPr lang="en-US" sz="4000" dirty="0">
              <a:solidFill>
                <a:srgbClr val="1E3838"/>
              </a:solidFill>
              <a:latin typeface="Roboto Th" pitchFamily="2" charset="0"/>
              <a:ea typeface="Roboto Th" pitchFamily="2" charset="0"/>
            </a:endParaRPr>
          </a:p>
          <a:p>
            <a:pPr marL="571500" indent="-571500">
              <a:buFont typeface="Wingdings" panose="05000000000000000000" pitchFamily="2" charset="2"/>
              <a:buChar char="Ø"/>
            </a:pPr>
            <a:endParaRPr lang="en-US" sz="4000" dirty="0">
              <a:solidFill>
                <a:srgbClr val="1E3838"/>
              </a:solidFill>
              <a:latin typeface="Roboto" pitchFamily="2" charset="0"/>
              <a:ea typeface="Roboto" pitchFamily="2" charset="0"/>
            </a:endParaRP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283035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8E6C9061-34AA-7E42-9629-05501DC2C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970624" cy="830997"/>
          </a:xfrm>
          <a:prstGeom prst="rect">
            <a:avLst/>
          </a:prstGeom>
          <a:noFill/>
        </p:spPr>
        <p:txBody>
          <a:bodyPr wrap="square" rtlCol="0">
            <a:spAutoFit/>
          </a:bodyPr>
          <a:lstStyle/>
          <a:p>
            <a:r>
              <a:rPr lang="en-US" sz="4800" dirty="0">
                <a:solidFill>
                  <a:srgbClr val="1E3838"/>
                </a:solidFill>
                <a:latin typeface="Roboto Cn" pitchFamily="2" charset="0"/>
                <a:ea typeface="Roboto Cn" pitchFamily="2" charset="0"/>
              </a:rPr>
              <a:t>Temporary Peace</a:t>
            </a:r>
          </a:p>
        </p:txBody>
      </p:sp>
      <p:sp>
        <p:nvSpPr>
          <p:cNvPr id="8" name="TextBox 7">
            <a:extLst>
              <a:ext uri="{FF2B5EF4-FFF2-40B4-BE49-F238E27FC236}">
                <a16:creationId xmlns:a16="http://schemas.microsoft.com/office/drawing/2014/main" id="{39F4878D-5B8F-764F-A3BE-EE1F9CD0F769}"/>
              </a:ext>
            </a:extLst>
          </p:cNvPr>
          <p:cNvSpPr txBox="1"/>
          <p:nvPr/>
        </p:nvSpPr>
        <p:spPr>
          <a:xfrm>
            <a:off x="610687" y="1764385"/>
            <a:ext cx="10970624" cy="5016758"/>
          </a:xfrm>
          <a:prstGeom prst="rect">
            <a:avLst/>
          </a:prstGeom>
          <a:noFill/>
        </p:spPr>
        <p:txBody>
          <a:bodyPr wrap="square" rtlCol="0">
            <a:spAutoFit/>
          </a:bodyPr>
          <a:lstStyle/>
          <a:p>
            <a:r>
              <a:rPr lang="en-US" sz="4000" u="sng" dirty="0">
                <a:solidFill>
                  <a:srgbClr val="1E3838"/>
                </a:solidFill>
                <a:latin typeface="Roboto Th" pitchFamily="2" charset="0"/>
                <a:ea typeface="Roboto Th" pitchFamily="2" charset="0"/>
              </a:rPr>
              <a:t>The Key to Lasting Peace: Freeing the Mind</a:t>
            </a:r>
            <a:endParaRPr lang="en-US" sz="4000" dirty="0">
              <a:solidFill>
                <a:srgbClr val="1E3838"/>
              </a:solidFill>
              <a:latin typeface="Roboto Th" pitchFamily="2" charset="0"/>
              <a:ea typeface="Roboto Th" pitchFamily="2" charset="0"/>
            </a:endParaRPr>
          </a:p>
          <a:p>
            <a:pPr marL="571500" indent="-571500">
              <a:buFont typeface="Arial" panose="020B0604020202020204" pitchFamily="34" charset="0"/>
              <a:buChar char="•"/>
            </a:pPr>
            <a:r>
              <a:rPr lang="en-US" sz="4000" dirty="0">
                <a:solidFill>
                  <a:srgbClr val="1E3838"/>
                </a:solidFill>
                <a:latin typeface="Roboto Th" pitchFamily="2" charset="0"/>
                <a:ea typeface="Roboto Th" pitchFamily="2" charset="0"/>
              </a:rPr>
              <a:t>Restore well being and connect to oneness through transformational breathing. </a:t>
            </a:r>
          </a:p>
          <a:p>
            <a:pPr marL="571500" indent="-571500">
              <a:buFont typeface="Arial" panose="020B0604020202020204" pitchFamily="34" charset="0"/>
              <a:buChar char="•"/>
            </a:pPr>
            <a:r>
              <a:rPr lang="en-US" sz="4000" dirty="0">
                <a:solidFill>
                  <a:srgbClr val="1E3838"/>
                </a:solidFill>
                <a:latin typeface="Roboto Th" pitchFamily="2" charset="0"/>
                <a:ea typeface="Roboto Th" pitchFamily="2" charset="0"/>
              </a:rPr>
              <a:t>‘The mind is powerful beyond belief, it creates everything in our life, however it creates unconsciously’. </a:t>
            </a:r>
          </a:p>
          <a:p>
            <a:pPr marL="571500" indent="-571500">
              <a:buFont typeface="Arial" panose="020B0604020202020204" pitchFamily="34" charset="0"/>
              <a:buChar char="•"/>
            </a:pPr>
            <a:r>
              <a:rPr lang="en-US" sz="4000" dirty="0">
                <a:solidFill>
                  <a:srgbClr val="1E3838"/>
                </a:solidFill>
                <a:latin typeface="Roboto Th" pitchFamily="2" charset="0"/>
                <a:ea typeface="Roboto Th" pitchFamily="2" charset="0"/>
              </a:rPr>
              <a:t>Goal is to help us ‘regain our consciousness’.</a:t>
            </a:r>
          </a:p>
          <a:p>
            <a:pPr marL="571500" indent="-571500">
              <a:buFont typeface="Wingdings" panose="05000000000000000000" pitchFamily="2" charset="2"/>
              <a:buChar char="Ø"/>
            </a:pPr>
            <a:endParaRPr lang="en-US" sz="4000" dirty="0">
              <a:solidFill>
                <a:srgbClr val="1E3838"/>
              </a:solidFill>
              <a:latin typeface="Roboto" pitchFamily="2" charset="0"/>
              <a:ea typeface="Roboto" pitchFamily="2" charset="0"/>
            </a:endParaRPr>
          </a:p>
        </p:txBody>
      </p:sp>
      <p:pic>
        <p:nvPicPr>
          <p:cNvPr id="11" name="Picture 10" descr="Logo&#10;&#10;Description automatically generated">
            <a:extLst>
              <a:ext uri="{FF2B5EF4-FFF2-40B4-BE49-F238E27FC236}">
                <a16:creationId xmlns:a16="http://schemas.microsoft.com/office/drawing/2014/main" id="{5FB87CDF-4010-794C-AC11-B9C635D752C1}"/>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197663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FCC45A3E-2DE9-8543-AF0F-7C282D1DC724}"/>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D11ABDE-8A50-6B40-8CC9-B2E0C6BDCD5C}"/>
              </a:ext>
            </a:extLst>
          </p:cNvPr>
          <p:cNvSpPr txBox="1"/>
          <p:nvPr/>
        </p:nvSpPr>
        <p:spPr>
          <a:xfrm>
            <a:off x="1575824" y="889843"/>
            <a:ext cx="9040351" cy="5078313"/>
          </a:xfrm>
          <a:prstGeom prst="rect">
            <a:avLst/>
          </a:prstGeom>
          <a:noFill/>
        </p:spPr>
        <p:txBody>
          <a:bodyPr wrap="square" rtlCol="0">
            <a:spAutoFit/>
          </a:bodyPr>
          <a:lstStyle/>
          <a:p>
            <a:pPr marL="571500" lvl="0" indent="-571500" algn="ctr">
              <a:buFont typeface="Wingdings" panose="05000000000000000000" pitchFamily="2" charset="2"/>
              <a:buChar char="Ø"/>
            </a:pPr>
            <a:r>
              <a:rPr lang="en-US" sz="5400" dirty="0">
                <a:solidFill>
                  <a:srgbClr val="1E3838"/>
                </a:solidFill>
                <a:latin typeface="Roboto Lt" pitchFamily="2" charset="0"/>
                <a:ea typeface="Roboto Lt" pitchFamily="2" charset="0"/>
              </a:rPr>
              <a:t>You don’t find lasting peace from within yourself, the forever peace that comes from Jesus lasts forever, </a:t>
            </a:r>
            <a:r>
              <a:rPr lang="en-US" sz="5400" u="sng" dirty="0">
                <a:solidFill>
                  <a:srgbClr val="1E3838"/>
                </a:solidFill>
                <a:latin typeface="Roboto Lt" pitchFamily="2" charset="0"/>
                <a:ea typeface="Roboto Lt" pitchFamily="2" charset="0"/>
              </a:rPr>
              <a:t>because</a:t>
            </a:r>
            <a:r>
              <a:rPr lang="en-US" sz="5400" dirty="0">
                <a:solidFill>
                  <a:srgbClr val="1E3838"/>
                </a:solidFill>
                <a:latin typeface="Roboto Lt" pitchFamily="2" charset="0"/>
                <a:ea typeface="Roboto Lt" pitchFamily="2" charset="0"/>
              </a:rPr>
              <a:t> it is from him and not you. </a:t>
            </a:r>
            <a:endParaRPr kumimoji="0" lang="en-US" sz="4800" i="1" strike="noStrike" kern="1200" cap="none" spc="0" normalizeH="0" baseline="0" noProof="0" dirty="0">
              <a:ln>
                <a:noFill/>
              </a:ln>
              <a:solidFill>
                <a:srgbClr val="1E3838"/>
              </a:solidFill>
              <a:effectLst/>
              <a:uLnTx/>
              <a:uFillTx/>
              <a:latin typeface="Roboto Lt" pitchFamily="2" charset="0"/>
              <a:ea typeface="Roboto Lt" pitchFamily="2" charset="0"/>
              <a:cs typeface="+mn-cs"/>
            </a:endParaRPr>
          </a:p>
        </p:txBody>
      </p:sp>
    </p:spTree>
    <p:extLst>
      <p:ext uri="{BB962C8B-B14F-4D97-AF65-F5344CB8AC3E}">
        <p14:creationId xmlns:p14="http://schemas.microsoft.com/office/powerpoint/2010/main" val="425767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F317A97-C0AB-A04B-BA75-8E4C43F91996}"/>
              </a:ext>
            </a:extLst>
          </p:cNvPr>
          <p:cNvPicPr>
            <a:picLocks noChangeAspect="1"/>
          </p:cNvPicPr>
          <p:nvPr/>
        </p:nvPicPr>
        <p:blipFill>
          <a:blip r:embed="rId2"/>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FD11ABDE-8A50-6B40-8CC9-B2E0C6BDCD5C}"/>
              </a:ext>
            </a:extLst>
          </p:cNvPr>
          <p:cNvSpPr txBox="1"/>
          <p:nvPr/>
        </p:nvSpPr>
        <p:spPr>
          <a:xfrm>
            <a:off x="303985" y="2136338"/>
            <a:ext cx="11225042" cy="2585323"/>
          </a:xfrm>
          <a:prstGeom prst="rect">
            <a:avLst/>
          </a:prstGeom>
          <a:noFill/>
        </p:spPr>
        <p:txBody>
          <a:bodyPr wrap="square" rtlCol="0">
            <a:spAutoFit/>
          </a:bodyPr>
          <a:lstStyle/>
          <a:p>
            <a:pPr lvl="0" algn="ctr"/>
            <a:r>
              <a:rPr lang="en-US" sz="5400" dirty="0">
                <a:solidFill>
                  <a:prstClr val="white"/>
                </a:solidFill>
                <a:latin typeface="Roboto Lt" pitchFamily="2" charset="0"/>
                <a:ea typeface="Roboto Lt" pitchFamily="2" charset="0"/>
              </a:rPr>
              <a:t>Christ’s birth is proof that his promise of peace forevermore can be trusted.</a:t>
            </a:r>
            <a:endParaRPr kumimoji="0" lang="en-US" sz="5400" b="0" i="0" u="none" strike="noStrike" kern="1200" cap="none" spc="0" normalizeH="0" baseline="0" noProof="0" dirty="0">
              <a:ln>
                <a:noFill/>
              </a:ln>
              <a:solidFill>
                <a:prstClr val="white"/>
              </a:solidFill>
              <a:effectLst/>
              <a:uLnTx/>
              <a:uFillTx/>
              <a:latin typeface="Roboto Lt" pitchFamily="2" charset="0"/>
              <a:ea typeface="Roboto Lt" pitchFamily="2" charset="0"/>
              <a:cs typeface="+mn-cs"/>
            </a:endParaRPr>
          </a:p>
        </p:txBody>
      </p:sp>
      <p:pic>
        <p:nvPicPr>
          <p:cNvPr id="4" name="Picture 3" descr="A picture containing text&#10;&#10;Description automatically generated">
            <a:extLst>
              <a:ext uri="{FF2B5EF4-FFF2-40B4-BE49-F238E27FC236}">
                <a16:creationId xmlns:a16="http://schemas.microsoft.com/office/drawing/2014/main" id="{BAAEE20F-0E81-F743-B593-AB414F3AA527}"/>
              </a:ext>
            </a:extLst>
          </p:cNvPr>
          <p:cNvPicPr>
            <a:picLocks noChangeAspect="1"/>
          </p:cNvPicPr>
          <p:nvPr/>
        </p:nvPicPr>
        <p:blipFill rotWithShape="1">
          <a:blip r:embed="rId2"/>
          <a:srcRect l="2715" t="76275" r="2272" b="8889"/>
          <a:stretch/>
        </p:blipFill>
        <p:spPr>
          <a:xfrm>
            <a:off x="303985" y="662438"/>
            <a:ext cx="11584027" cy="1017432"/>
          </a:xfrm>
          <a:prstGeom prst="rect">
            <a:avLst/>
          </a:prstGeom>
        </p:spPr>
      </p:pic>
    </p:spTree>
    <p:extLst>
      <p:ext uri="{BB962C8B-B14F-4D97-AF65-F5344CB8AC3E}">
        <p14:creationId xmlns:p14="http://schemas.microsoft.com/office/powerpoint/2010/main" val="338048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F317A97-C0AB-A04B-BA75-8E4C43F91996}"/>
              </a:ext>
            </a:extLst>
          </p:cNvPr>
          <p:cNvPicPr>
            <a:picLocks noChangeAspect="1"/>
          </p:cNvPicPr>
          <p:nvPr/>
        </p:nvPicPr>
        <p:blipFill>
          <a:blip r:embed="rId2"/>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FD11ABDE-8A50-6B40-8CC9-B2E0C6BDCD5C}"/>
              </a:ext>
            </a:extLst>
          </p:cNvPr>
          <p:cNvSpPr txBox="1"/>
          <p:nvPr/>
        </p:nvSpPr>
        <p:spPr>
          <a:xfrm>
            <a:off x="1141418" y="1683611"/>
            <a:ext cx="9909160" cy="2585323"/>
          </a:xfrm>
          <a:prstGeom prst="rect">
            <a:avLst/>
          </a:prstGeom>
          <a:noFill/>
        </p:spPr>
        <p:txBody>
          <a:bodyPr wrap="square" rtlCol="0">
            <a:spAutoFit/>
          </a:bodyPr>
          <a:lstStyle/>
          <a:p>
            <a:pPr lvl="0" algn="ctr"/>
            <a:r>
              <a:rPr lang="en-US" sz="5400" dirty="0">
                <a:solidFill>
                  <a:prstClr val="white"/>
                </a:solidFill>
                <a:latin typeface="Roboto Lt" pitchFamily="2" charset="0"/>
                <a:ea typeface="Roboto Lt" pitchFamily="2" charset="0"/>
              </a:rPr>
              <a:t>Christmas reminds us that when God promises something, he delivers!</a:t>
            </a:r>
            <a:endParaRPr kumimoji="0" lang="en-US" sz="5400" b="0" i="0" u="none" strike="noStrike" kern="1200" cap="none" spc="0" normalizeH="0" baseline="0" noProof="0" dirty="0">
              <a:ln>
                <a:noFill/>
              </a:ln>
              <a:solidFill>
                <a:prstClr val="white"/>
              </a:solidFill>
              <a:effectLst/>
              <a:uLnTx/>
              <a:uFillTx/>
              <a:latin typeface="Roboto Lt" pitchFamily="2" charset="0"/>
              <a:ea typeface="Roboto Lt" pitchFamily="2" charset="0"/>
              <a:cs typeface="+mn-cs"/>
            </a:endParaRPr>
          </a:p>
        </p:txBody>
      </p:sp>
      <p:pic>
        <p:nvPicPr>
          <p:cNvPr id="4" name="Picture 3" descr="A picture containing text&#10;&#10;Description automatically generated">
            <a:extLst>
              <a:ext uri="{FF2B5EF4-FFF2-40B4-BE49-F238E27FC236}">
                <a16:creationId xmlns:a16="http://schemas.microsoft.com/office/drawing/2014/main" id="{BAAEE20F-0E81-F743-B593-AB414F3AA527}"/>
              </a:ext>
            </a:extLst>
          </p:cNvPr>
          <p:cNvPicPr>
            <a:picLocks noChangeAspect="1"/>
          </p:cNvPicPr>
          <p:nvPr/>
        </p:nvPicPr>
        <p:blipFill rotWithShape="1">
          <a:blip r:embed="rId2"/>
          <a:srcRect l="2715" t="76275" r="2272" b="8889"/>
          <a:stretch/>
        </p:blipFill>
        <p:spPr>
          <a:xfrm>
            <a:off x="303985" y="662438"/>
            <a:ext cx="11584027" cy="1017432"/>
          </a:xfrm>
          <a:prstGeom prst="rect">
            <a:avLst/>
          </a:prstGeom>
        </p:spPr>
      </p:pic>
    </p:spTree>
    <p:extLst>
      <p:ext uri="{BB962C8B-B14F-4D97-AF65-F5344CB8AC3E}">
        <p14:creationId xmlns:p14="http://schemas.microsoft.com/office/powerpoint/2010/main" val="303641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F0C585B-75A2-254F-A7E5-00542368D911}"/>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B31CED5-A035-724A-8988-FACDAEBF8010}"/>
              </a:ext>
            </a:extLst>
          </p:cNvPr>
          <p:cNvPicPr>
            <a:picLocks noChangeAspect="1"/>
          </p:cNvPicPr>
          <p:nvPr/>
        </p:nvPicPr>
        <p:blipFill>
          <a:blip r:embed="rId3"/>
          <a:srcRect/>
          <a:stretch/>
        </p:blipFill>
        <p:spPr>
          <a:xfrm>
            <a:off x="8592718" y="1352876"/>
            <a:ext cx="2355150" cy="4152248"/>
          </a:xfrm>
          <a:prstGeom prst="rect">
            <a:avLst/>
          </a:prstGeom>
        </p:spPr>
      </p:pic>
      <p:sp>
        <p:nvSpPr>
          <p:cNvPr id="10" name="TextBox 9">
            <a:extLst>
              <a:ext uri="{FF2B5EF4-FFF2-40B4-BE49-F238E27FC236}">
                <a16:creationId xmlns:a16="http://schemas.microsoft.com/office/drawing/2014/main" id="{6F3E19AE-233C-E446-8B57-487C8BA1D21C}"/>
              </a:ext>
            </a:extLst>
          </p:cNvPr>
          <p:cNvSpPr txBox="1"/>
          <p:nvPr/>
        </p:nvSpPr>
        <p:spPr>
          <a:xfrm>
            <a:off x="10466363" y="4543864"/>
            <a:ext cx="1178482" cy="993011"/>
          </a:xfrm>
          <a:prstGeom prst="rect">
            <a:avLst/>
          </a:prstGeom>
          <a:noFill/>
        </p:spPr>
        <p:txBody>
          <a:bodyPr wrap="square" rtlCol="0">
            <a:noAutofit/>
          </a:bodyPr>
          <a:lstStyle/>
          <a:p>
            <a:pPr lvl="0" hangingPunct="0"/>
            <a:endParaRPr kumimoji="0" lang="en-US" sz="4000" b="0" i="0" u="none" strike="noStrike" kern="1200" cap="none" spc="0" normalizeH="0" baseline="0" noProof="0" dirty="0">
              <a:ln>
                <a:noFill/>
              </a:ln>
              <a:solidFill>
                <a:srgbClr val="1E3838"/>
              </a:solidFill>
              <a:effectLst/>
              <a:uLnTx/>
              <a:uFillTx/>
              <a:latin typeface="Roboto Th" pitchFamily="2" charset="0"/>
              <a:ea typeface="Roboto Th" pitchFamily="2" charset="0"/>
              <a:cs typeface="+mn-cs"/>
            </a:endParaRPr>
          </a:p>
        </p:txBody>
      </p:sp>
      <p:pic>
        <p:nvPicPr>
          <p:cNvPr id="4" name="Picture 3">
            <a:extLst>
              <a:ext uri="{FF2B5EF4-FFF2-40B4-BE49-F238E27FC236}">
                <a16:creationId xmlns:a16="http://schemas.microsoft.com/office/drawing/2014/main" id="{9A102767-E9A1-4497-8CC1-8EF1B2F61654}"/>
              </a:ext>
            </a:extLst>
          </p:cNvPr>
          <p:cNvPicPr>
            <a:picLocks noChangeAspect="1"/>
          </p:cNvPicPr>
          <p:nvPr/>
        </p:nvPicPr>
        <p:blipFill>
          <a:blip r:embed="rId4"/>
          <a:stretch>
            <a:fillRect/>
          </a:stretch>
        </p:blipFill>
        <p:spPr>
          <a:xfrm>
            <a:off x="4106032" y="3515964"/>
            <a:ext cx="4176451" cy="3048809"/>
          </a:xfrm>
          <a:prstGeom prst="rect">
            <a:avLst/>
          </a:prstGeom>
        </p:spPr>
      </p:pic>
      <p:pic>
        <p:nvPicPr>
          <p:cNvPr id="7" name="Picture 6">
            <a:extLst>
              <a:ext uri="{FF2B5EF4-FFF2-40B4-BE49-F238E27FC236}">
                <a16:creationId xmlns:a16="http://schemas.microsoft.com/office/drawing/2014/main" id="{3078A401-CC21-4ABD-A9EC-98807ACF18A0}"/>
              </a:ext>
            </a:extLst>
          </p:cNvPr>
          <p:cNvPicPr>
            <a:picLocks noChangeAspect="1"/>
          </p:cNvPicPr>
          <p:nvPr/>
        </p:nvPicPr>
        <p:blipFill>
          <a:blip r:embed="rId5"/>
          <a:stretch>
            <a:fillRect/>
          </a:stretch>
        </p:blipFill>
        <p:spPr>
          <a:xfrm>
            <a:off x="430156" y="1047750"/>
            <a:ext cx="3476625" cy="4762500"/>
          </a:xfrm>
          <a:prstGeom prst="rect">
            <a:avLst/>
          </a:prstGeom>
        </p:spPr>
      </p:pic>
      <p:pic>
        <p:nvPicPr>
          <p:cNvPr id="11" name="Picture 10">
            <a:extLst>
              <a:ext uri="{FF2B5EF4-FFF2-40B4-BE49-F238E27FC236}">
                <a16:creationId xmlns:a16="http://schemas.microsoft.com/office/drawing/2014/main" id="{E6C353AD-1A33-4231-95F5-1AD0CF9CF55B}"/>
              </a:ext>
            </a:extLst>
          </p:cNvPr>
          <p:cNvPicPr>
            <a:picLocks noChangeAspect="1"/>
          </p:cNvPicPr>
          <p:nvPr/>
        </p:nvPicPr>
        <p:blipFill>
          <a:blip r:embed="rId6"/>
          <a:stretch>
            <a:fillRect/>
          </a:stretch>
        </p:blipFill>
        <p:spPr>
          <a:xfrm>
            <a:off x="4016775" y="391616"/>
            <a:ext cx="4376692" cy="3194985"/>
          </a:xfrm>
          <a:prstGeom prst="rect">
            <a:avLst/>
          </a:prstGeom>
        </p:spPr>
      </p:pic>
    </p:spTree>
    <p:extLst>
      <p:ext uri="{BB962C8B-B14F-4D97-AF65-F5344CB8AC3E}">
        <p14:creationId xmlns:p14="http://schemas.microsoft.com/office/powerpoint/2010/main" val="189498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blackboard&#10;&#10;Description automatically generated">
            <a:extLst>
              <a:ext uri="{FF2B5EF4-FFF2-40B4-BE49-F238E27FC236}">
                <a16:creationId xmlns:a16="http://schemas.microsoft.com/office/drawing/2014/main" id="{955ED16C-967B-B64F-8B29-899CE9C6AF7B}"/>
              </a:ext>
            </a:extLst>
          </p:cNvPr>
          <p:cNvPicPr>
            <a:picLocks noChangeAspect="1"/>
          </p:cNvPicPr>
          <p:nvPr/>
        </p:nvPicPr>
        <p:blipFill>
          <a:blip r:embed="rId2"/>
          <a:stretch>
            <a:fillRect/>
          </a:stretch>
        </p:blipFill>
        <p:spPr>
          <a:xfrm>
            <a:off x="6350" y="0"/>
            <a:ext cx="12179300" cy="6858000"/>
          </a:xfrm>
          <a:prstGeom prst="rect">
            <a:avLst/>
          </a:prstGeom>
        </p:spPr>
      </p:pic>
      <p:sp>
        <p:nvSpPr>
          <p:cNvPr id="10" name="TextBox 9">
            <a:extLst>
              <a:ext uri="{FF2B5EF4-FFF2-40B4-BE49-F238E27FC236}">
                <a16:creationId xmlns:a16="http://schemas.microsoft.com/office/drawing/2014/main" id="{85ED7FA2-311F-0447-95AC-B3C04A712934}"/>
              </a:ext>
            </a:extLst>
          </p:cNvPr>
          <p:cNvSpPr txBox="1"/>
          <p:nvPr/>
        </p:nvSpPr>
        <p:spPr>
          <a:xfrm>
            <a:off x="167424" y="5581644"/>
            <a:ext cx="11861444" cy="780519"/>
          </a:xfrm>
          <a:prstGeom prst="rect">
            <a:avLst/>
          </a:prstGeom>
          <a:noFill/>
        </p:spPr>
        <p:txBody>
          <a:bodyPr wrap="square" rtlCol="0">
            <a:noAutofit/>
          </a:bodyPr>
          <a:lstStyle/>
          <a:p>
            <a:pPr algn="ctr" hangingPunct="0"/>
            <a:r>
              <a:rPr lang="en-US" sz="4000" dirty="0">
                <a:solidFill>
                  <a:srgbClr val="CEC092"/>
                </a:solidFill>
                <a:latin typeface="Roboto Th" pitchFamily="2" charset="0"/>
                <a:ea typeface="Roboto Th" pitchFamily="2" charset="0"/>
              </a:rPr>
              <a:t>Peace Forevermore| Isaiah 9:6-7</a:t>
            </a:r>
          </a:p>
        </p:txBody>
      </p:sp>
    </p:spTree>
    <p:extLst>
      <p:ext uri="{BB962C8B-B14F-4D97-AF65-F5344CB8AC3E}">
        <p14:creationId xmlns:p14="http://schemas.microsoft.com/office/powerpoint/2010/main" val="364172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11084660" cy="2554545"/>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The people who walked in darkness </a:t>
            </a:r>
          </a:p>
          <a:p>
            <a:pPr algn="just" hangingPunct="0"/>
            <a:r>
              <a:rPr lang="en-US" sz="4400" dirty="0">
                <a:solidFill>
                  <a:schemeClr val="bg1"/>
                </a:solidFill>
                <a:latin typeface="Roboto Th" pitchFamily="2" charset="0"/>
                <a:ea typeface="Roboto Th" pitchFamily="2" charset="0"/>
              </a:rPr>
              <a:t>have seen a great light; </a:t>
            </a:r>
          </a:p>
          <a:p>
            <a:pPr algn="just" hangingPunct="0"/>
            <a:r>
              <a:rPr lang="en-US" sz="4400" dirty="0">
                <a:solidFill>
                  <a:schemeClr val="bg1"/>
                </a:solidFill>
                <a:latin typeface="Roboto Th" pitchFamily="2" charset="0"/>
                <a:ea typeface="Roboto Th" pitchFamily="2" charset="0"/>
              </a:rPr>
              <a:t>those who dwelt in a land of deep darkness, on them has light shone.</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Isaiah 9:2</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287945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8341460" cy="2554545"/>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For to us a child is born, to us a son is given.</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Isaiah 9:6</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14195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11364922" cy="2554545"/>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She will bear a son, and you shall call his name Jesus, for he will save his people from their sins.” 22 All this took place to fulfill what the Lord had spoken by the prophet: 23 “Behold, the virgin shall conceive and bear a son, and they shall call his name Immanuel” (which means, God with us).</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Matthew 1:21-23</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389366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11364922" cy="2554545"/>
          </a:xfrm>
          <a:prstGeom prst="rect">
            <a:avLst/>
          </a:prstGeom>
          <a:noFill/>
        </p:spPr>
        <p:txBody>
          <a:bodyPr wrap="square" rtlCol="0">
            <a:noAutofit/>
          </a:bodyPr>
          <a:lstStyle/>
          <a:p>
            <a:pPr algn="just" hangingPunct="0"/>
            <a:r>
              <a:rPr lang="en-US" sz="4400" b="1" u="sng" dirty="0">
                <a:solidFill>
                  <a:schemeClr val="bg1"/>
                </a:solidFill>
                <a:latin typeface="Roboto Th" pitchFamily="2" charset="0"/>
                <a:ea typeface="Roboto Th" pitchFamily="2" charset="0"/>
              </a:rPr>
              <a:t>What was the promise and the sign? </a:t>
            </a:r>
          </a:p>
          <a:p>
            <a:pPr algn="just" hangingPunct="0"/>
            <a:endParaRPr lang="en-US" sz="4400" b="1" u="sng" dirty="0">
              <a:solidFill>
                <a:schemeClr val="bg1"/>
              </a:solidFill>
              <a:latin typeface="Roboto Th" pitchFamily="2" charset="0"/>
              <a:ea typeface="Roboto Th" pitchFamily="2" charset="0"/>
            </a:endParaRPr>
          </a:p>
          <a:p>
            <a:pPr algn="just" hangingPunct="0"/>
            <a:r>
              <a:rPr lang="en-US" sz="4400" dirty="0">
                <a:solidFill>
                  <a:schemeClr val="bg1"/>
                </a:solidFill>
                <a:latin typeface="Roboto Th" pitchFamily="2" charset="0"/>
                <a:ea typeface="Roboto Th" pitchFamily="2" charset="0"/>
              </a:rPr>
              <a:t>Therefore the Lord himself will give you a sign. Behold, the virgin shall conceive and bear a son, and shall call his name Immanuel.</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Isaiah 7:14</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136521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62DE403-885D-6B40-A80D-62584646C8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81CF16-E864-BA4A-B6EE-872B930FC77A}"/>
              </a:ext>
            </a:extLst>
          </p:cNvPr>
          <p:cNvSpPr txBox="1"/>
          <p:nvPr/>
        </p:nvSpPr>
        <p:spPr>
          <a:xfrm>
            <a:off x="422712" y="394708"/>
            <a:ext cx="8341460" cy="2554545"/>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For to us a child is born, to us a son is given.</a:t>
            </a:r>
          </a:p>
        </p:txBody>
      </p:sp>
      <p:sp>
        <p:nvSpPr>
          <p:cNvPr id="11" name="TextBox 10">
            <a:extLst>
              <a:ext uri="{FF2B5EF4-FFF2-40B4-BE49-F238E27FC236}">
                <a16:creationId xmlns:a16="http://schemas.microsoft.com/office/drawing/2014/main" id="{F6B999A2-52B8-E84E-AD49-8E77A49CF908}"/>
              </a:ext>
            </a:extLst>
          </p:cNvPr>
          <p:cNvSpPr txBox="1"/>
          <p:nvPr/>
        </p:nvSpPr>
        <p:spPr>
          <a:xfrm>
            <a:off x="398662" y="5898507"/>
            <a:ext cx="8921931" cy="707886"/>
          </a:xfrm>
          <a:prstGeom prst="rect">
            <a:avLst/>
          </a:prstGeom>
          <a:noFill/>
        </p:spPr>
        <p:txBody>
          <a:bodyPr wrap="square" rtlCol="0">
            <a:spAutoFit/>
          </a:bodyPr>
          <a:lstStyle/>
          <a:p>
            <a:r>
              <a:rPr lang="en-US" sz="4000" dirty="0">
                <a:solidFill>
                  <a:schemeClr val="bg1"/>
                </a:solidFill>
                <a:latin typeface="Roboto Cn" pitchFamily="2" charset="0"/>
                <a:ea typeface="Roboto Cn" pitchFamily="2" charset="0"/>
              </a:rPr>
              <a:t>Isaiah 9:6</a:t>
            </a:r>
          </a:p>
        </p:txBody>
      </p:sp>
      <p:pic>
        <p:nvPicPr>
          <p:cNvPr id="12" name="Picture 11" descr="Logo&#10;&#10;Description automatically generated">
            <a:extLst>
              <a:ext uri="{FF2B5EF4-FFF2-40B4-BE49-F238E27FC236}">
                <a16:creationId xmlns:a16="http://schemas.microsoft.com/office/drawing/2014/main" id="{BA584A05-3390-7343-BD4D-3748AE0959CB}"/>
              </a:ext>
            </a:extLst>
          </p:cNvPr>
          <p:cNvPicPr>
            <a:picLocks noChangeAspect="1"/>
          </p:cNvPicPr>
          <p:nvPr/>
        </p:nvPicPr>
        <p:blipFill rotWithShape="1">
          <a:blip r:embed="rId3"/>
          <a:srcRect l="15195" t="7882" r="17011" b="21315"/>
          <a:stretch/>
        </p:blipFill>
        <p:spPr>
          <a:xfrm>
            <a:off x="10942605" y="5724319"/>
            <a:ext cx="845029" cy="882543"/>
          </a:xfrm>
          <a:prstGeom prst="rect">
            <a:avLst/>
          </a:prstGeom>
        </p:spPr>
      </p:pic>
    </p:spTree>
    <p:extLst>
      <p:ext uri="{BB962C8B-B14F-4D97-AF65-F5344CB8AC3E}">
        <p14:creationId xmlns:p14="http://schemas.microsoft.com/office/powerpoint/2010/main" val="2730379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680</Words>
  <Application>Microsoft Office PowerPoint</Application>
  <PresentationFormat>Widescreen</PresentationFormat>
  <Paragraphs>73</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Roboto</vt:lpstr>
      <vt:lpstr>Roboto Cn</vt:lpstr>
      <vt:lpstr>Roboto Lt</vt:lpstr>
      <vt:lpstr>Roboto 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Marc Ramirez</dc:creator>
  <cp:lastModifiedBy>Marc Ramirez</cp:lastModifiedBy>
  <cp:revision>134</cp:revision>
  <cp:lastPrinted>2021-12-12T14:50:28Z</cp:lastPrinted>
  <dcterms:created xsi:type="dcterms:W3CDTF">2020-12-29T16:46:20Z</dcterms:created>
  <dcterms:modified xsi:type="dcterms:W3CDTF">2021-12-19T14:51:23Z</dcterms:modified>
</cp:coreProperties>
</file>