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301" r:id="rId2"/>
    <p:sldId id="302" r:id="rId3"/>
    <p:sldId id="262" r:id="rId4"/>
    <p:sldId id="288" r:id="rId5"/>
    <p:sldId id="304" r:id="rId6"/>
    <p:sldId id="305" r:id="rId7"/>
    <p:sldId id="306" r:id="rId8"/>
    <p:sldId id="307" r:id="rId9"/>
    <p:sldId id="308" r:id="rId10"/>
    <p:sldId id="309" r:id="rId11"/>
    <p:sldId id="310" r:id="rId12"/>
    <p:sldId id="311" r:id="rId13"/>
    <p:sldId id="287" r:id="rId14"/>
    <p:sldId id="295" r:id="rId15"/>
    <p:sldId id="314" r:id="rId16"/>
    <p:sldId id="315" r:id="rId17"/>
    <p:sldId id="316" r:id="rId18"/>
    <p:sldId id="312" r:id="rId19"/>
    <p:sldId id="303" r:id="rId20"/>
    <p:sldId id="300" r:id="rId21"/>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BE84"/>
    <a:srgbClr val="1E3838"/>
    <a:srgbClr val="CEC092"/>
    <a:srgbClr val="FFF6DA"/>
    <a:srgbClr val="F3934B"/>
    <a:srgbClr val="1523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82"/>
    <p:restoredTop sz="94607"/>
  </p:normalViewPr>
  <p:slideViewPr>
    <p:cSldViewPr snapToGrid="0" snapToObjects="1">
      <p:cViewPr varScale="1">
        <p:scale>
          <a:sx n="68" d="100"/>
          <a:sy n="68" d="100"/>
        </p:scale>
        <p:origin x="92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83739-FB37-FC4B-A3D9-04E98A10C5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675365-AC65-204E-B495-F62E54A96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08AD44-0CE8-6042-A0EC-A7B600703863}"/>
              </a:ext>
            </a:extLst>
          </p:cNvPr>
          <p:cNvSpPr>
            <a:spLocks noGrp="1"/>
          </p:cNvSpPr>
          <p:nvPr>
            <p:ph type="dt" sz="half" idx="10"/>
          </p:nvPr>
        </p:nvSpPr>
        <p:spPr/>
        <p:txBody>
          <a:bodyPr/>
          <a:lstStyle/>
          <a:p>
            <a:fld id="{47C60520-6F64-DE41-80FB-4D87E46E527D}" type="datetimeFigureOut">
              <a:rPr lang="en-US" smtClean="0"/>
              <a:t>12/24/2021</a:t>
            </a:fld>
            <a:endParaRPr lang="en-US"/>
          </a:p>
        </p:txBody>
      </p:sp>
      <p:sp>
        <p:nvSpPr>
          <p:cNvPr id="5" name="Footer Placeholder 4">
            <a:extLst>
              <a:ext uri="{FF2B5EF4-FFF2-40B4-BE49-F238E27FC236}">
                <a16:creationId xmlns:a16="http://schemas.microsoft.com/office/drawing/2014/main" id="{8E09BE1C-DAC1-7249-A209-241EF9754C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73E6AE-6147-E949-8ECB-CDF23997397B}"/>
              </a:ext>
            </a:extLst>
          </p:cNvPr>
          <p:cNvSpPr>
            <a:spLocks noGrp="1"/>
          </p:cNvSpPr>
          <p:nvPr>
            <p:ph type="sldNum" sz="quarter" idx="12"/>
          </p:nvPr>
        </p:nvSpPr>
        <p:spPr/>
        <p:txBody>
          <a:bodyPr/>
          <a:lstStyle/>
          <a:p>
            <a:fld id="{5A4CE927-1B6B-624D-A36C-2F817D445660}" type="slidenum">
              <a:rPr lang="en-US" smtClean="0"/>
              <a:t>‹#›</a:t>
            </a:fld>
            <a:endParaRPr lang="en-US"/>
          </a:p>
        </p:txBody>
      </p:sp>
    </p:spTree>
    <p:extLst>
      <p:ext uri="{BB962C8B-B14F-4D97-AF65-F5344CB8AC3E}">
        <p14:creationId xmlns:p14="http://schemas.microsoft.com/office/powerpoint/2010/main" val="3049729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A427B-EE73-324B-A652-73652D4502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A1A2F7-1ECA-3C49-BF54-8B76A04747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5E028E-C47D-7945-990F-808A6183E03F}"/>
              </a:ext>
            </a:extLst>
          </p:cNvPr>
          <p:cNvSpPr>
            <a:spLocks noGrp="1"/>
          </p:cNvSpPr>
          <p:nvPr>
            <p:ph type="dt" sz="half" idx="10"/>
          </p:nvPr>
        </p:nvSpPr>
        <p:spPr/>
        <p:txBody>
          <a:bodyPr/>
          <a:lstStyle/>
          <a:p>
            <a:fld id="{47C60520-6F64-DE41-80FB-4D87E46E527D}" type="datetimeFigureOut">
              <a:rPr lang="en-US" smtClean="0"/>
              <a:t>12/24/2021</a:t>
            </a:fld>
            <a:endParaRPr lang="en-US"/>
          </a:p>
        </p:txBody>
      </p:sp>
      <p:sp>
        <p:nvSpPr>
          <p:cNvPr id="5" name="Footer Placeholder 4">
            <a:extLst>
              <a:ext uri="{FF2B5EF4-FFF2-40B4-BE49-F238E27FC236}">
                <a16:creationId xmlns:a16="http://schemas.microsoft.com/office/drawing/2014/main" id="{A7ADC77E-577B-5547-BC82-CA7C6364FF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0DB32-D0CB-8E42-8CFA-B9CF87BA7A2B}"/>
              </a:ext>
            </a:extLst>
          </p:cNvPr>
          <p:cNvSpPr>
            <a:spLocks noGrp="1"/>
          </p:cNvSpPr>
          <p:nvPr>
            <p:ph type="sldNum" sz="quarter" idx="12"/>
          </p:nvPr>
        </p:nvSpPr>
        <p:spPr/>
        <p:txBody>
          <a:bodyPr/>
          <a:lstStyle/>
          <a:p>
            <a:fld id="{5A4CE927-1B6B-624D-A36C-2F817D445660}" type="slidenum">
              <a:rPr lang="en-US" smtClean="0"/>
              <a:t>‹#›</a:t>
            </a:fld>
            <a:endParaRPr lang="en-US"/>
          </a:p>
        </p:txBody>
      </p:sp>
    </p:spTree>
    <p:extLst>
      <p:ext uri="{BB962C8B-B14F-4D97-AF65-F5344CB8AC3E}">
        <p14:creationId xmlns:p14="http://schemas.microsoft.com/office/powerpoint/2010/main" val="2752893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13FA33-B45C-CD46-95E2-8501F4D1D3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4F2C6E-BA2C-BC41-98ED-0E435C48B4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2DCD2-BE3B-104E-9291-4D2053B14EA5}"/>
              </a:ext>
            </a:extLst>
          </p:cNvPr>
          <p:cNvSpPr>
            <a:spLocks noGrp="1"/>
          </p:cNvSpPr>
          <p:nvPr>
            <p:ph type="dt" sz="half" idx="10"/>
          </p:nvPr>
        </p:nvSpPr>
        <p:spPr/>
        <p:txBody>
          <a:bodyPr/>
          <a:lstStyle/>
          <a:p>
            <a:fld id="{47C60520-6F64-DE41-80FB-4D87E46E527D}" type="datetimeFigureOut">
              <a:rPr lang="en-US" smtClean="0"/>
              <a:t>12/24/2021</a:t>
            </a:fld>
            <a:endParaRPr lang="en-US"/>
          </a:p>
        </p:txBody>
      </p:sp>
      <p:sp>
        <p:nvSpPr>
          <p:cNvPr id="5" name="Footer Placeholder 4">
            <a:extLst>
              <a:ext uri="{FF2B5EF4-FFF2-40B4-BE49-F238E27FC236}">
                <a16:creationId xmlns:a16="http://schemas.microsoft.com/office/drawing/2014/main" id="{BE7523F7-4060-0840-94E9-E3DDFDECF2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C7854-69A8-E442-B6D2-50EEA3E1DDA4}"/>
              </a:ext>
            </a:extLst>
          </p:cNvPr>
          <p:cNvSpPr>
            <a:spLocks noGrp="1"/>
          </p:cNvSpPr>
          <p:nvPr>
            <p:ph type="sldNum" sz="quarter" idx="12"/>
          </p:nvPr>
        </p:nvSpPr>
        <p:spPr/>
        <p:txBody>
          <a:bodyPr/>
          <a:lstStyle/>
          <a:p>
            <a:fld id="{5A4CE927-1B6B-624D-A36C-2F817D445660}" type="slidenum">
              <a:rPr lang="en-US" smtClean="0"/>
              <a:t>‹#›</a:t>
            </a:fld>
            <a:endParaRPr lang="en-US"/>
          </a:p>
        </p:txBody>
      </p:sp>
    </p:spTree>
    <p:extLst>
      <p:ext uri="{BB962C8B-B14F-4D97-AF65-F5344CB8AC3E}">
        <p14:creationId xmlns:p14="http://schemas.microsoft.com/office/powerpoint/2010/main" val="765776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672CB-864E-D347-B4A3-699F978E38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90BD35-B904-174F-9567-EE451EFD60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BF391A-04E1-B74F-8CCC-86FEB050D98E}"/>
              </a:ext>
            </a:extLst>
          </p:cNvPr>
          <p:cNvSpPr>
            <a:spLocks noGrp="1"/>
          </p:cNvSpPr>
          <p:nvPr>
            <p:ph type="dt" sz="half" idx="10"/>
          </p:nvPr>
        </p:nvSpPr>
        <p:spPr/>
        <p:txBody>
          <a:bodyPr/>
          <a:lstStyle/>
          <a:p>
            <a:fld id="{47C60520-6F64-DE41-80FB-4D87E46E527D}" type="datetimeFigureOut">
              <a:rPr lang="en-US" smtClean="0"/>
              <a:t>12/24/2021</a:t>
            </a:fld>
            <a:endParaRPr lang="en-US"/>
          </a:p>
        </p:txBody>
      </p:sp>
      <p:sp>
        <p:nvSpPr>
          <p:cNvPr id="5" name="Footer Placeholder 4">
            <a:extLst>
              <a:ext uri="{FF2B5EF4-FFF2-40B4-BE49-F238E27FC236}">
                <a16:creationId xmlns:a16="http://schemas.microsoft.com/office/drawing/2014/main" id="{1CF3A58C-E3F8-8843-A269-921DF72333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014B63-4E40-B942-B890-3772E562D563}"/>
              </a:ext>
            </a:extLst>
          </p:cNvPr>
          <p:cNvSpPr>
            <a:spLocks noGrp="1"/>
          </p:cNvSpPr>
          <p:nvPr>
            <p:ph type="sldNum" sz="quarter" idx="12"/>
          </p:nvPr>
        </p:nvSpPr>
        <p:spPr/>
        <p:txBody>
          <a:bodyPr/>
          <a:lstStyle/>
          <a:p>
            <a:fld id="{5A4CE927-1B6B-624D-A36C-2F817D445660}" type="slidenum">
              <a:rPr lang="en-US" smtClean="0"/>
              <a:t>‹#›</a:t>
            </a:fld>
            <a:endParaRPr lang="en-US"/>
          </a:p>
        </p:txBody>
      </p:sp>
    </p:spTree>
    <p:extLst>
      <p:ext uri="{BB962C8B-B14F-4D97-AF65-F5344CB8AC3E}">
        <p14:creationId xmlns:p14="http://schemas.microsoft.com/office/powerpoint/2010/main" val="2631857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D13E-85A8-9D48-ADA5-9FE3C9EE41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E27AA6-1EE1-2742-9D4E-B581B488C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8438B1-D104-7F47-913F-01D6F16B6205}"/>
              </a:ext>
            </a:extLst>
          </p:cNvPr>
          <p:cNvSpPr>
            <a:spLocks noGrp="1"/>
          </p:cNvSpPr>
          <p:nvPr>
            <p:ph type="dt" sz="half" idx="10"/>
          </p:nvPr>
        </p:nvSpPr>
        <p:spPr/>
        <p:txBody>
          <a:bodyPr/>
          <a:lstStyle/>
          <a:p>
            <a:fld id="{47C60520-6F64-DE41-80FB-4D87E46E527D}" type="datetimeFigureOut">
              <a:rPr lang="en-US" smtClean="0"/>
              <a:t>12/24/2021</a:t>
            </a:fld>
            <a:endParaRPr lang="en-US"/>
          </a:p>
        </p:txBody>
      </p:sp>
      <p:sp>
        <p:nvSpPr>
          <p:cNvPr id="5" name="Footer Placeholder 4">
            <a:extLst>
              <a:ext uri="{FF2B5EF4-FFF2-40B4-BE49-F238E27FC236}">
                <a16:creationId xmlns:a16="http://schemas.microsoft.com/office/drawing/2014/main" id="{9899FF3F-99EF-7144-99DA-60F12E646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8C965A-60AA-1042-8BA3-B5091C70EF66}"/>
              </a:ext>
            </a:extLst>
          </p:cNvPr>
          <p:cNvSpPr>
            <a:spLocks noGrp="1"/>
          </p:cNvSpPr>
          <p:nvPr>
            <p:ph type="sldNum" sz="quarter" idx="12"/>
          </p:nvPr>
        </p:nvSpPr>
        <p:spPr/>
        <p:txBody>
          <a:bodyPr/>
          <a:lstStyle/>
          <a:p>
            <a:fld id="{5A4CE927-1B6B-624D-A36C-2F817D445660}" type="slidenum">
              <a:rPr lang="en-US" smtClean="0"/>
              <a:t>‹#›</a:t>
            </a:fld>
            <a:endParaRPr lang="en-US"/>
          </a:p>
        </p:txBody>
      </p:sp>
    </p:spTree>
    <p:extLst>
      <p:ext uri="{BB962C8B-B14F-4D97-AF65-F5344CB8AC3E}">
        <p14:creationId xmlns:p14="http://schemas.microsoft.com/office/powerpoint/2010/main" val="4241125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8F9A2-151F-B148-ACB9-8BCAEEE9CA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24E267-0490-5E4E-819B-E92920EBD6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356511-04BA-5549-AD6C-FBD9F393A7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5C04DC-92A6-C148-A904-00B4744FB3AE}"/>
              </a:ext>
            </a:extLst>
          </p:cNvPr>
          <p:cNvSpPr>
            <a:spLocks noGrp="1"/>
          </p:cNvSpPr>
          <p:nvPr>
            <p:ph type="dt" sz="half" idx="10"/>
          </p:nvPr>
        </p:nvSpPr>
        <p:spPr/>
        <p:txBody>
          <a:bodyPr/>
          <a:lstStyle/>
          <a:p>
            <a:fld id="{47C60520-6F64-DE41-80FB-4D87E46E527D}" type="datetimeFigureOut">
              <a:rPr lang="en-US" smtClean="0"/>
              <a:t>12/24/2021</a:t>
            </a:fld>
            <a:endParaRPr lang="en-US"/>
          </a:p>
        </p:txBody>
      </p:sp>
      <p:sp>
        <p:nvSpPr>
          <p:cNvPr id="6" name="Footer Placeholder 5">
            <a:extLst>
              <a:ext uri="{FF2B5EF4-FFF2-40B4-BE49-F238E27FC236}">
                <a16:creationId xmlns:a16="http://schemas.microsoft.com/office/drawing/2014/main" id="{130299C4-0099-E948-85BA-01E02F5E07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918E0D-6F20-6C44-9B55-EFFE2E82CF33}"/>
              </a:ext>
            </a:extLst>
          </p:cNvPr>
          <p:cNvSpPr>
            <a:spLocks noGrp="1"/>
          </p:cNvSpPr>
          <p:nvPr>
            <p:ph type="sldNum" sz="quarter" idx="12"/>
          </p:nvPr>
        </p:nvSpPr>
        <p:spPr/>
        <p:txBody>
          <a:bodyPr/>
          <a:lstStyle/>
          <a:p>
            <a:fld id="{5A4CE927-1B6B-624D-A36C-2F817D445660}" type="slidenum">
              <a:rPr lang="en-US" smtClean="0"/>
              <a:t>‹#›</a:t>
            </a:fld>
            <a:endParaRPr lang="en-US"/>
          </a:p>
        </p:txBody>
      </p:sp>
    </p:spTree>
    <p:extLst>
      <p:ext uri="{BB962C8B-B14F-4D97-AF65-F5344CB8AC3E}">
        <p14:creationId xmlns:p14="http://schemas.microsoft.com/office/powerpoint/2010/main" val="3741138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ABAF7-82C5-4141-ADC5-19CC6EBF21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E9A8A5-65E5-BD49-9F3E-4CAA84F59E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1928B2-0FBA-BB47-BB5E-163B377BCD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D899BE-2FE2-6C40-A919-A668E8FB9B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A859DB-C2D1-EE48-83D8-324A3D83EC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830BBF-867A-8646-AF33-4ABAAB46934D}"/>
              </a:ext>
            </a:extLst>
          </p:cNvPr>
          <p:cNvSpPr>
            <a:spLocks noGrp="1"/>
          </p:cNvSpPr>
          <p:nvPr>
            <p:ph type="dt" sz="half" idx="10"/>
          </p:nvPr>
        </p:nvSpPr>
        <p:spPr/>
        <p:txBody>
          <a:bodyPr/>
          <a:lstStyle/>
          <a:p>
            <a:fld id="{47C60520-6F64-DE41-80FB-4D87E46E527D}" type="datetimeFigureOut">
              <a:rPr lang="en-US" smtClean="0"/>
              <a:t>12/24/2021</a:t>
            </a:fld>
            <a:endParaRPr lang="en-US"/>
          </a:p>
        </p:txBody>
      </p:sp>
      <p:sp>
        <p:nvSpPr>
          <p:cNvPr id="8" name="Footer Placeholder 7">
            <a:extLst>
              <a:ext uri="{FF2B5EF4-FFF2-40B4-BE49-F238E27FC236}">
                <a16:creationId xmlns:a16="http://schemas.microsoft.com/office/drawing/2014/main" id="{CFD50CA3-8953-1644-B60C-A1BC348992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483114-DEE4-1646-94EC-ACC6EA95E530}"/>
              </a:ext>
            </a:extLst>
          </p:cNvPr>
          <p:cNvSpPr>
            <a:spLocks noGrp="1"/>
          </p:cNvSpPr>
          <p:nvPr>
            <p:ph type="sldNum" sz="quarter" idx="12"/>
          </p:nvPr>
        </p:nvSpPr>
        <p:spPr/>
        <p:txBody>
          <a:bodyPr/>
          <a:lstStyle/>
          <a:p>
            <a:fld id="{5A4CE927-1B6B-624D-A36C-2F817D445660}" type="slidenum">
              <a:rPr lang="en-US" smtClean="0"/>
              <a:t>‹#›</a:t>
            </a:fld>
            <a:endParaRPr lang="en-US"/>
          </a:p>
        </p:txBody>
      </p:sp>
    </p:spTree>
    <p:extLst>
      <p:ext uri="{BB962C8B-B14F-4D97-AF65-F5344CB8AC3E}">
        <p14:creationId xmlns:p14="http://schemas.microsoft.com/office/powerpoint/2010/main" val="4282004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BAA94-94EA-AE42-8061-4C4AFF8B93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1E90B1-A6AE-C04A-A540-38FF13C46A89}"/>
              </a:ext>
            </a:extLst>
          </p:cNvPr>
          <p:cNvSpPr>
            <a:spLocks noGrp="1"/>
          </p:cNvSpPr>
          <p:nvPr>
            <p:ph type="dt" sz="half" idx="10"/>
          </p:nvPr>
        </p:nvSpPr>
        <p:spPr/>
        <p:txBody>
          <a:bodyPr/>
          <a:lstStyle/>
          <a:p>
            <a:fld id="{47C60520-6F64-DE41-80FB-4D87E46E527D}" type="datetimeFigureOut">
              <a:rPr lang="en-US" smtClean="0"/>
              <a:t>12/24/2021</a:t>
            </a:fld>
            <a:endParaRPr lang="en-US"/>
          </a:p>
        </p:txBody>
      </p:sp>
      <p:sp>
        <p:nvSpPr>
          <p:cNvPr id="4" name="Footer Placeholder 3">
            <a:extLst>
              <a:ext uri="{FF2B5EF4-FFF2-40B4-BE49-F238E27FC236}">
                <a16:creationId xmlns:a16="http://schemas.microsoft.com/office/drawing/2014/main" id="{EE511629-24AC-3746-99A2-CE8249159F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1EBE70-4B93-7E42-8A5A-429F5499D108}"/>
              </a:ext>
            </a:extLst>
          </p:cNvPr>
          <p:cNvSpPr>
            <a:spLocks noGrp="1"/>
          </p:cNvSpPr>
          <p:nvPr>
            <p:ph type="sldNum" sz="quarter" idx="12"/>
          </p:nvPr>
        </p:nvSpPr>
        <p:spPr/>
        <p:txBody>
          <a:bodyPr/>
          <a:lstStyle/>
          <a:p>
            <a:fld id="{5A4CE927-1B6B-624D-A36C-2F817D445660}" type="slidenum">
              <a:rPr lang="en-US" smtClean="0"/>
              <a:t>‹#›</a:t>
            </a:fld>
            <a:endParaRPr lang="en-US"/>
          </a:p>
        </p:txBody>
      </p:sp>
    </p:spTree>
    <p:extLst>
      <p:ext uri="{BB962C8B-B14F-4D97-AF65-F5344CB8AC3E}">
        <p14:creationId xmlns:p14="http://schemas.microsoft.com/office/powerpoint/2010/main" val="1706781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23CDB9-39CC-0D4E-AB48-28A4412FB5E7}"/>
              </a:ext>
            </a:extLst>
          </p:cNvPr>
          <p:cNvSpPr>
            <a:spLocks noGrp="1"/>
          </p:cNvSpPr>
          <p:nvPr>
            <p:ph type="dt" sz="half" idx="10"/>
          </p:nvPr>
        </p:nvSpPr>
        <p:spPr/>
        <p:txBody>
          <a:bodyPr/>
          <a:lstStyle/>
          <a:p>
            <a:fld id="{47C60520-6F64-DE41-80FB-4D87E46E527D}" type="datetimeFigureOut">
              <a:rPr lang="en-US" smtClean="0"/>
              <a:t>12/24/2021</a:t>
            </a:fld>
            <a:endParaRPr lang="en-US"/>
          </a:p>
        </p:txBody>
      </p:sp>
      <p:sp>
        <p:nvSpPr>
          <p:cNvPr id="3" name="Footer Placeholder 2">
            <a:extLst>
              <a:ext uri="{FF2B5EF4-FFF2-40B4-BE49-F238E27FC236}">
                <a16:creationId xmlns:a16="http://schemas.microsoft.com/office/drawing/2014/main" id="{3AF481D5-682A-474C-A2EC-84C26847A3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1E434B-FE99-1047-B7E9-8399C56D438E}"/>
              </a:ext>
            </a:extLst>
          </p:cNvPr>
          <p:cNvSpPr>
            <a:spLocks noGrp="1"/>
          </p:cNvSpPr>
          <p:nvPr>
            <p:ph type="sldNum" sz="quarter" idx="12"/>
          </p:nvPr>
        </p:nvSpPr>
        <p:spPr/>
        <p:txBody>
          <a:bodyPr/>
          <a:lstStyle/>
          <a:p>
            <a:fld id="{5A4CE927-1B6B-624D-A36C-2F817D445660}" type="slidenum">
              <a:rPr lang="en-US" smtClean="0"/>
              <a:t>‹#›</a:t>
            </a:fld>
            <a:endParaRPr lang="en-US"/>
          </a:p>
        </p:txBody>
      </p:sp>
    </p:spTree>
    <p:extLst>
      <p:ext uri="{BB962C8B-B14F-4D97-AF65-F5344CB8AC3E}">
        <p14:creationId xmlns:p14="http://schemas.microsoft.com/office/powerpoint/2010/main" val="342982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924C1-C4D3-E945-A738-962FF28E58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3DC166-510B-0D42-8038-AC7FF978AC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3A900A-54E2-734C-B0A8-9A66470018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CA0AFD-F127-0F40-B903-B4591868D951}"/>
              </a:ext>
            </a:extLst>
          </p:cNvPr>
          <p:cNvSpPr>
            <a:spLocks noGrp="1"/>
          </p:cNvSpPr>
          <p:nvPr>
            <p:ph type="dt" sz="half" idx="10"/>
          </p:nvPr>
        </p:nvSpPr>
        <p:spPr/>
        <p:txBody>
          <a:bodyPr/>
          <a:lstStyle/>
          <a:p>
            <a:fld id="{47C60520-6F64-DE41-80FB-4D87E46E527D}" type="datetimeFigureOut">
              <a:rPr lang="en-US" smtClean="0"/>
              <a:t>12/24/2021</a:t>
            </a:fld>
            <a:endParaRPr lang="en-US"/>
          </a:p>
        </p:txBody>
      </p:sp>
      <p:sp>
        <p:nvSpPr>
          <p:cNvPr id="6" name="Footer Placeholder 5">
            <a:extLst>
              <a:ext uri="{FF2B5EF4-FFF2-40B4-BE49-F238E27FC236}">
                <a16:creationId xmlns:a16="http://schemas.microsoft.com/office/drawing/2014/main" id="{D28C4092-E76B-704D-87C7-3666AC211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C65D7E-CB88-3647-BE1D-951B2CE1638A}"/>
              </a:ext>
            </a:extLst>
          </p:cNvPr>
          <p:cNvSpPr>
            <a:spLocks noGrp="1"/>
          </p:cNvSpPr>
          <p:nvPr>
            <p:ph type="sldNum" sz="quarter" idx="12"/>
          </p:nvPr>
        </p:nvSpPr>
        <p:spPr/>
        <p:txBody>
          <a:bodyPr/>
          <a:lstStyle/>
          <a:p>
            <a:fld id="{5A4CE927-1B6B-624D-A36C-2F817D445660}" type="slidenum">
              <a:rPr lang="en-US" smtClean="0"/>
              <a:t>‹#›</a:t>
            </a:fld>
            <a:endParaRPr lang="en-US"/>
          </a:p>
        </p:txBody>
      </p:sp>
    </p:spTree>
    <p:extLst>
      <p:ext uri="{BB962C8B-B14F-4D97-AF65-F5344CB8AC3E}">
        <p14:creationId xmlns:p14="http://schemas.microsoft.com/office/powerpoint/2010/main" val="586850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C1B3F-83E5-2148-B263-0866AB644D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30CF7A-1CA1-F04D-ACEE-4EA0BD1611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E6BCC1-72B8-E246-BC77-48E994E7A0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BB8974-DA04-AD4D-BC8A-45788276C796}"/>
              </a:ext>
            </a:extLst>
          </p:cNvPr>
          <p:cNvSpPr>
            <a:spLocks noGrp="1"/>
          </p:cNvSpPr>
          <p:nvPr>
            <p:ph type="dt" sz="half" idx="10"/>
          </p:nvPr>
        </p:nvSpPr>
        <p:spPr/>
        <p:txBody>
          <a:bodyPr/>
          <a:lstStyle/>
          <a:p>
            <a:fld id="{47C60520-6F64-DE41-80FB-4D87E46E527D}" type="datetimeFigureOut">
              <a:rPr lang="en-US" smtClean="0"/>
              <a:t>12/24/2021</a:t>
            </a:fld>
            <a:endParaRPr lang="en-US"/>
          </a:p>
        </p:txBody>
      </p:sp>
      <p:sp>
        <p:nvSpPr>
          <p:cNvPr id="6" name="Footer Placeholder 5">
            <a:extLst>
              <a:ext uri="{FF2B5EF4-FFF2-40B4-BE49-F238E27FC236}">
                <a16:creationId xmlns:a16="http://schemas.microsoft.com/office/drawing/2014/main" id="{AE2F4D3D-247B-7F4E-AD3C-49DE3C12AC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748421-851A-CB4D-9E94-C14C0B5C3A33}"/>
              </a:ext>
            </a:extLst>
          </p:cNvPr>
          <p:cNvSpPr>
            <a:spLocks noGrp="1"/>
          </p:cNvSpPr>
          <p:nvPr>
            <p:ph type="sldNum" sz="quarter" idx="12"/>
          </p:nvPr>
        </p:nvSpPr>
        <p:spPr/>
        <p:txBody>
          <a:bodyPr/>
          <a:lstStyle/>
          <a:p>
            <a:fld id="{5A4CE927-1B6B-624D-A36C-2F817D445660}" type="slidenum">
              <a:rPr lang="en-US" smtClean="0"/>
              <a:t>‹#›</a:t>
            </a:fld>
            <a:endParaRPr lang="en-US"/>
          </a:p>
        </p:txBody>
      </p:sp>
    </p:spTree>
    <p:extLst>
      <p:ext uri="{BB962C8B-B14F-4D97-AF65-F5344CB8AC3E}">
        <p14:creationId xmlns:p14="http://schemas.microsoft.com/office/powerpoint/2010/main" val="3247433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7E02AB-C37A-3949-AE4B-44AA18794C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17CA69-3A8A-D74A-971F-5815DEB755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59C6DD-C280-424C-8B14-3F0B824413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C60520-6F64-DE41-80FB-4D87E46E527D}" type="datetimeFigureOut">
              <a:rPr lang="en-US" smtClean="0"/>
              <a:t>12/24/2021</a:t>
            </a:fld>
            <a:endParaRPr lang="en-US"/>
          </a:p>
        </p:txBody>
      </p:sp>
      <p:sp>
        <p:nvSpPr>
          <p:cNvPr id="5" name="Footer Placeholder 4">
            <a:extLst>
              <a:ext uri="{FF2B5EF4-FFF2-40B4-BE49-F238E27FC236}">
                <a16:creationId xmlns:a16="http://schemas.microsoft.com/office/drawing/2014/main" id="{44B8B5F7-3DF3-6744-B93C-E8ED34AEBF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804CC2-1D06-104B-9A87-CC9B6BEBB0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CE927-1B6B-624D-A36C-2F817D445660}" type="slidenum">
              <a:rPr lang="en-US" smtClean="0"/>
              <a:t>‹#›</a:t>
            </a:fld>
            <a:endParaRPr lang="en-US"/>
          </a:p>
        </p:txBody>
      </p:sp>
    </p:spTree>
    <p:extLst>
      <p:ext uri="{BB962C8B-B14F-4D97-AF65-F5344CB8AC3E}">
        <p14:creationId xmlns:p14="http://schemas.microsoft.com/office/powerpoint/2010/main" val="1080504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lackboard, blue&#10;&#10;Description automatically generated">
            <a:extLst>
              <a:ext uri="{FF2B5EF4-FFF2-40B4-BE49-F238E27FC236}">
                <a16:creationId xmlns:a16="http://schemas.microsoft.com/office/drawing/2014/main" id="{5E4D19DE-F4A1-294E-B53E-9095981AA35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45611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lue&#10;&#10;Description automatically generated">
            <a:extLst>
              <a:ext uri="{FF2B5EF4-FFF2-40B4-BE49-F238E27FC236}">
                <a16:creationId xmlns:a16="http://schemas.microsoft.com/office/drawing/2014/main" id="{6F67383F-3BCE-634C-A622-855C8EB5F661}"/>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A092660-B9D0-754A-B464-7F0FCF1F95BB}"/>
              </a:ext>
            </a:extLst>
          </p:cNvPr>
          <p:cNvSpPr txBox="1"/>
          <p:nvPr/>
        </p:nvSpPr>
        <p:spPr>
          <a:xfrm>
            <a:off x="638321" y="586740"/>
            <a:ext cx="10915358" cy="923330"/>
          </a:xfrm>
          <a:prstGeom prst="rect">
            <a:avLst/>
          </a:prstGeom>
          <a:noFill/>
        </p:spPr>
        <p:txBody>
          <a:bodyPr wrap="square" rtlCol="0">
            <a:spAutoFit/>
          </a:bodyPr>
          <a:lstStyle/>
          <a:p>
            <a:pPr algn="ctr"/>
            <a:r>
              <a:rPr lang="en-US" sz="5400" dirty="0">
                <a:solidFill>
                  <a:schemeClr val="bg1"/>
                </a:solidFill>
                <a:latin typeface="Roboto Cn" pitchFamily="2" charset="0"/>
                <a:ea typeface="Roboto Cn" pitchFamily="2" charset="0"/>
              </a:rPr>
              <a:t>The Irony of the Christmas Story</a:t>
            </a:r>
          </a:p>
        </p:txBody>
      </p:sp>
      <p:sp>
        <p:nvSpPr>
          <p:cNvPr id="6" name="TextBox 5">
            <a:extLst>
              <a:ext uri="{FF2B5EF4-FFF2-40B4-BE49-F238E27FC236}">
                <a16:creationId xmlns:a16="http://schemas.microsoft.com/office/drawing/2014/main" id="{E31B9B9B-6E08-C743-80FC-5A7B7DC88573}"/>
              </a:ext>
            </a:extLst>
          </p:cNvPr>
          <p:cNvSpPr txBox="1"/>
          <p:nvPr/>
        </p:nvSpPr>
        <p:spPr>
          <a:xfrm>
            <a:off x="1313570" y="2096810"/>
            <a:ext cx="9564859" cy="2554545"/>
          </a:xfrm>
          <a:prstGeom prst="rect">
            <a:avLst/>
          </a:prstGeom>
          <a:noFill/>
        </p:spPr>
        <p:txBody>
          <a:bodyPr wrap="square" rtlCol="0">
            <a:noAutofit/>
          </a:bodyPr>
          <a:lstStyle/>
          <a:p>
            <a:pPr marL="914400" indent="-914400" algn="ctr" hangingPunct="0">
              <a:buFont typeface="+mj-lt"/>
              <a:buAutoNum type="arabicParenR" startAt="2"/>
            </a:pPr>
            <a:r>
              <a:rPr lang="en-US" sz="4800" dirty="0">
                <a:solidFill>
                  <a:schemeClr val="bg1"/>
                </a:solidFill>
                <a:latin typeface="Roboto Th" pitchFamily="2" charset="0"/>
                <a:ea typeface="Roboto Th" pitchFamily="2" charset="0"/>
              </a:rPr>
              <a:t>Humanity is born to live and then die but the Christ child was born to die and then live. </a:t>
            </a:r>
          </a:p>
        </p:txBody>
      </p:sp>
    </p:spTree>
    <p:extLst>
      <p:ext uri="{BB962C8B-B14F-4D97-AF65-F5344CB8AC3E}">
        <p14:creationId xmlns:p14="http://schemas.microsoft.com/office/powerpoint/2010/main" val="3399998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lue&#10;&#10;Description automatically generated">
            <a:extLst>
              <a:ext uri="{FF2B5EF4-FFF2-40B4-BE49-F238E27FC236}">
                <a16:creationId xmlns:a16="http://schemas.microsoft.com/office/drawing/2014/main" id="{6F67383F-3BCE-634C-A622-855C8EB5F661}"/>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A092660-B9D0-754A-B464-7F0FCF1F95BB}"/>
              </a:ext>
            </a:extLst>
          </p:cNvPr>
          <p:cNvSpPr txBox="1"/>
          <p:nvPr/>
        </p:nvSpPr>
        <p:spPr>
          <a:xfrm>
            <a:off x="638321" y="586740"/>
            <a:ext cx="10915358" cy="923330"/>
          </a:xfrm>
          <a:prstGeom prst="rect">
            <a:avLst/>
          </a:prstGeom>
          <a:noFill/>
        </p:spPr>
        <p:txBody>
          <a:bodyPr wrap="square" rtlCol="0">
            <a:spAutoFit/>
          </a:bodyPr>
          <a:lstStyle/>
          <a:p>
            <a:pPr algn="ctr"/>
            <a:r>
              <a:rPr lang="en-US" sz="5400" dirty="0">
                <a:solidFill>
                  <a:schemeClr val="bg1"/>
                </a:solidFill>
                <a:latin typeface="Roboto Cn" pitchFamily="2" charset="0"/>
                <a:ea typeface="Roboto Cn" pitchFamily="2" charset="0"/>
              </a:rPr>
              <a:t>The Irony of the Christmas Story</a:t>
            </a:r>
          </a:p>
        </p:txBody>
      </p:sp>
      <p:sp>
        <p:nvSpPr>
          <p:cNvPr id="6" name="TextBox 5">
            <a:extLst>
              <a:ext uri="{FF2B5EF4-FFF2-40B4-BE49-F238E27FC236}">
                <a16:creationId xmlns:a16="http://schemas.microsoft.com/office/drawing/2014/main" id="{E31B9B9B-6E08-C743-80FC-5A7B7DC88573}"/>
              </a:ext>
            </a:extLst>
          </p:cNvPr>
          <p:cNvSpPr txBox="1"/>
          <p:nvPr/>
        </p:nvSpPr>
        <p:spPr>
          <a:xfrm>
            <a:off x="1125708" y="2096810"/>
            <a:ext cx="9940584" cy="2554545"/>
          </a:xfrm>
          <a:prstGeom prst="rect">
            <a:avLst/>
          </a:prstGeom>
          <a:noFill/>
        </p:spPr>
        <p:txBody>
          <a:bodyPr wrap="square" rtlCol="0">
            <a:noAutofit/>
          </a:bodyPr>
          <a:lstStyle/>
          <a:p>
            <a:pPr marL="914400" indent="-914400" algn="ctr" hangingPunct="0">
              <a:buFont typeface="+mj-lt"/>
              <a:buAutoNum type="arabicParenR" startAt="3"/>
            </a:pPr>
            <a:r>
              <a:rPr lang="en-US" sz="4800" dirty="0">
                <a:solidFill>
                  <a:schemeClr val="bg1"/>
                </a:solidFill>
                <a:latin typeface="Roboto Th" pitchFamily="2" charset="0"/>
                <a:ea typeface="Roboto Th" pitchFamily="2" charset="0"/>
              </a:rPr>
              <a:t>Christ’s death may seem like a tragic end to the Christmas story but it is in fact the glorious culmination of this divine story. </a:t>
            </a:r>
          </a:p>
        </p:txBody>
      </p:sp>
    </p:spTree>
    <p:extLst>
      <p:ext uri="{BB962C8B-B14F-4D97-AF65-F5344CB8AC3E}">
        <p14:creationId xmlns:p14="http://schemas.microsoft.com/office/powerpoint/2010/main" val="717011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730F49-A78E-744D-A9AA-4D813B1FA30A}"/>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F899913-256F-C54C-9B55-3E65FD81F62C}"/>
              </a:ext>
            </a:extLst>
          </p:cNvPr>
          <p:cNvSpPr txBox="1"/>
          <p:nvPr/>
        </p:nvSpPr>
        <p:spPr>
          <a:xfrm>
            <a:off x="604725" y="6056483"/>
            <a:ext cx="8921931" cy="707886"/>
          </a:xfrm>
          <a:prstGeom prst="rect">
            <a:avLst/>
          </a:prstGeom>
          <a:noFill/>
        </p:spPr>
        <p:txBody>
          <a:bodyPr wrap="square" rtlCol="0">
            <a:spAutoFit/>
          </a:bodyPr>
          <a:lstStyle/>
          <a:p>
            <a:r>
              <a:rPr lang="en-US" sz="4000" dirty="0">
                <a:solidFill>
                  <a:schemeClr val="bg1"/>
                </a:solidFill>
                <a:latin typeface="Roboto Cn" pitchFamily="2" charset="0"/>
                <a:ea typeface="Roboto Cn" pitchFamily="2" charset="0"/>
              </a:rPr>
              <a:t>John 10:17-18</a:t>
            </a:r>
          </a:p>
        </p:txBody>
      </p:sp>
      <p:sp>
        <p:nvSpPr>
          <p:cNvPr id="8" name="TextBox 7">
            <a:extLst>
              <a:ext uri="{FF2B5EF4-FFF2-40B4-BE49-F238E27FC236}">
                <a16:creationId xmlns:a16="http://schemas.microsoft.com/office/drawing/2014/main" id="{9E7B5F8C-6A71-7D41-9EEC-7360ED483E5A}"/>
              </a:ext>
            </a:extLst>
          </p:cNvPr>
          <p:cNvSpPr txBox="1"/>
          <p:nvPr/>
        </p:nvSpPr>
        <p:spPr>
          <a:xfrm>
            <a:off x="604725" y="620023"/>
            <a:ext cx="10772503" cy="2554545"/>
          </a:xfrm>
          <a:prstGeom prst="rect">
            <a:avLst/>
          </a:prstGeom>
          <a:noFill/>
        </p:spPr>
        <p:txBody>
          <a:bodyPr wrap="square" rtlCol="0">
            <a:noAutofit/>
          </a:bodyPr>
          <a:lstStyle/>
          <a:p>
            <a:pPr algn="just" hangingPunct="0"/>
            <a:r>
              <a:rPr lang="en-US" sz="4400" dirty="0">
                <a:solidFill>
                  <a:schemeClr val="bg1"/>
                </a:solidFill>
                <a:latin typeface="Roboto Th" pitchFamily="2" charset="0"/>
                <a:ea typeface="Roboto Th" pitchFamily="2" charset="0"/>
              </a:rPr>
              <a:t>For this reason the Father loves me, because I lay down my life that I may take it up again. 18 No one takes it from me, but I lay it down of my own accord. I have authority to lay it down, and I have authority to take it up again. This charge I have received from my Father.</a:t>
            </a:r>
          </a:p>
        </p:txBody>
      </p:sp>
    </p:spTree>
    <p:extLst>
      <p:ext uri="{BB962C8B-B14F-4D97-AF65-F5344CB8AC3E}">
        <p14:creationId xmlns:p14="http://schemas.microsoft.com/office/powerpoint/2010/main" val="2265752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lue, accessory&#10;&#10;Description automatically generated">
            <a:extLst>
              <a:ext uri="{FF2B5EF4-FFF2-40B4-BE49-F238E27FC236}">
                <a16:creationId xmlns:a16="http://schemas.microsoft.com/office/drawing/2014/main" id="{AB62FA30-3F24-0C47-A7CC-D27F605152EA}"/>
              </a:ext>
            </a:extLst>
          </p:cNvPr>
          <p:cNvPicPr>
            <a:picLocks noChangeAspect="1"/>
          </p:cNvPicPr>
          <p:nvPr/>
        </p:nvPicPr>
        <p:blipFill>
          <a:blip r:embed="rId2"/>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85ED7FA2-311F-0447-95AC-B3C04A712934}"/>
              </a:ext>
            </a:extLst>
          </p:cNvPr>
          <p:cNvSpPr txBox="1"/>
          <p:nvPr/>
        </p:nvSpPr>
        <p:spPr>
          <a:xfrm>
            <a:off x="1072066" y="2224963"/>
            <a:ext cx="10047867" cy="978954"/>
          </a:xfrm>
          <a:prstGeom prst="rect">
            <a:avLst/>
          </a:prstGeom>
          <a:noFill/>
        </p:spPr>
        <p:txBody>
          <a:bodyPr wrap="square" rtlCol="0">
            <a:noAutofit/>
          </a:bodyPr>
          <a:lstStyle/>
          <a:p>
            <a:pPr algn="ctr" hangingPunct="0"/>
            <a:r>
              <a:rPr lang="en-US" sz="4400" dirty="0">
                <a:solidFill>
                  <a:schemeClr val="bg1"/>
                </a:solidFill>
                <a:latin typeface="Roboto Th" pitchFamily="2" charset="0"/>
                <a:ea typeface="Roboto Th" pitchFamily="2" charset="0"/>
              </a:rPr>
              <a:t>The baby born in Bethlehem is the same Jesus crucified on Good Friday and is the same Jesus risen from the dead on Easter Sunday!</a:t>
            </a:r>
          </a:p>
        </p:txBody>
      </p:sp>
    </p:spTree>
    <p:extLst>
      <p:ext uri="{BB962C8B-B14F-4D97-AF65-F5344CB8AC3E}">
        <p14:creationId xmlns:p14="http://schemas.microsoft.com/office/powerpoint/2010/main" val="307631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B11014-58CD-0740-946D-4659D27214E0}"/>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D11ABDE-8A50-6B40-8CC9-B2E0C6BDCD5C}"/>
              </a:ext>
            </a:extLst>
          </p:cNvPr>
          <p:cNvSpPr txBox="1"/>
          <p:nvPr/>
        </p:nvSpPr>
        <p:spPr>
          <a:xfrm>
            <a:off x="7317789" y="1145531"/>
            <a:ext cx="4519928" cy="4154984"/>
          </a:xfrm>
          <a:prstGeom prst="rect">
            <a:avLst/>
          </a:prstGeom>
          <a:noFill/>
        </p:spPr>
        <p:txBody>
          <a:bodyPr wrap="square" rtlCol="0">
            <a:spAutoFit/>
          </a:bodyPr>
          <a:lstStyle/>
          <a:p>
            <a:pPr algn="ctr"/>
            <a:r>
              <a:rPr lang="en-US" sz="4400" dirty="0">
                <a:solidFill>
                  <a:schemeClr val="bg1"/>
                </a:solidFill>
                <a:latin typeface="Roboto Lt" pitchFamily="2" charset="0"/>
                <a:ea typeface="Roboto Lt" pitchFamily="2" charset="0"/>
              </a:rPr>
              <a:t>The manger scene should always be viewed under the shadow of the cross</a:t>
            </a:r>
          </a:p>
        </p:txBody>
      </p:sp>
      <p:pic>
        <p:nvPicPr>
          <p:cNvPr id="4" name="Picture 3">
            <a:extLst>
              <a:ext uri="{FF2B5EF4-FFF2-40B4-BE49-F238E27FC236}">
                <a16:creationId xmlns:a16="http://schemas.microsoft.com/office/drawing/2014/main" id="{9F2AFD1D-B29D-484F-8A99-AA864C988BCE}"/>
              </a:ext>
            </a:extLst>
          </p:cNvPr>
          <p:cNvPicPr>
            <a:picLocks noChangeAspect="1"/>
          </p:cNvPicPr>
          <p:nvPr/>
        </p:nvPicPr>
        <p:blipFill>
          <a:blip r:embed="rId3"/>
          <a:stretch>
            <a:fillRect/>
          </a:stretch>
        </p:blipFill>
        <p:spPr>
          <a:xfrm>
            <a:off x="-1" y="0"/>
            <a:ext cx="7188591" cy="6858000"/>
          </a:xfrm>
          <a:prstGeom prst="rect">
            <a:avLst/>
          </a:prstGeom>
        </p:spPr>
      </p:pic>
    </p:spTree>
    <p:extLst>
      <p:ext uri="{BB962C8B-B14F-4D97-AF65-F5344CB8AC3E}">
        <p14:creationId xmlns:p14="http://schemas.microsoft.com/office/powerpoint/2010/main" val="3380488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lue&#10;&#10;Description automatically generated">
            <a:extLst>
              <a:ext uri="{FF2B5EF4-FFF2-40B4-BE49-F238E27FC236}">
                <a16:creationId xmlns:a16="http://schemas.microsoft.com/office/drawing/2014/main" id="{6F67383F-3BCE-634C-A622-855C8EB5F661}"/>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A092660-B9D0-754A-B464-7F0FCF1F95BB}"/>
              </a:ext>
            </a:extLst>
          </p:cNvPr>
          <p:cNvSpPr txBox="1"/>
          <p:nvPr/>
        </p:nvSpPr>
        <p:spPr>
          <a:xfrm>
            <a:off x="638321" y="586740"/>
            <a:ext cx="10915358" cy="923330"/>
          </a:xfrm>
          <a:prstGeom prst="rect">
            <a:avLst/>
          </a:prstGeom>
          <a:noFill/>
        </p:spPr>
        <p:txBody>
          <a:bodyPr wrap="square" rtlCol="0">
            <a:spAutoFit/>
          </a:bodyPr>
          <a:lstStyle/>
          <a:p>
            <a:pPr algn="ctr"/>
            <a:r>
              <a:rPr lang="en-US" sz="5400" dirty="0">
                <a:solidFill>
                  <a:schemeClr val="bg1"/>
                </a:solidFill>
                <a:latin typeface="Roboto Cn" pitchFamily="2" charset="0"/>
                <a:ea typeface="Roboto Cn" pitchFamily="2" charset="0"/>
              </a:rPr>
              <a:t>The Irony of the Christmas Story</a:t>
            </a:r>
          </a:p>
        </p:txBody>
      </p:sp>
      <p:sp>
        <p:nvSpPr>
          <p:cNvPr id="6" name="TextBox 5">
            <a:extLst>
              <a:ext uri="{FF2B5EF4-FFF2-40B4-BE49-F238E27FC236}">
                <a16:creationId xmlns:a16="http://schemas.microsoft.com/office/drawing/2014/main" id="{E31B9B9B-6E08-C743-80FC-5A7B7DC88573}"/>
              </a:ext>
            </a:extLst>
          </p:cNvPr>
          <p:cNvSpPr txBox="1"/>
          <p:nvPr/>
        </p:nvSpPr>
        <p:spPr>
          <a:xfrm>
            <a:off x="1125708" y="2111602"/>
            <a:ext cx="9940584" cy="2554545"/>
          </a:xfrm>
          <a:prstGeom prst="rect">
            <a:avLst/>
          </a:prstGeom>
          <a:noFill/>
        </p:spPr>
        <p:txBody>
          <a:bodyPr wrap="square" rtlCol="0">
            <a:noAutofit/>
          </a:bodyPr>
          <a:lstStyle/>
          <a:p>
            <a:pPr marL="914400" indent="-914400" algn="ctr" hangingPunct="0">
              <a:buFont typeface="+mj-lt"/>
              <a:buAutoNum type="arabicParenR" startAt="4"/>
            </a:pPr>
            <a:r>
              <a:rPr lang="en-US" sz="4800" dirty="0">
                <a:solidFill>
                  <a:schemeClr val="bg1"/>
                </a:solidFill>
                <a:latin typeface="Roboto Th" pitchFamily="2" charset="0"/>
                <a:ea typeface="Roboto Th" pitchFamily="2" charset="0"/>
              </a:rPr>
              <a:t>The King of kings had come to make room for the world yet the world had no room for the king.</a:t>
            </a:r>
          </a:p>
        </p:txBody>
      </p:sp>
    </p:spTree>
    <p:extLst>
      <p:ext uri="{BB962C8B-B14F-4D97-AF65-F5344CB8AC3E}">
        <p14:creationId xmlns:p14="http://schemas.microsoft.com/office/powerpoint/2010/main" val="3529094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730F49-A78E-744D-A9AA-4D813B1FA30A}"/>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F899913-256F-C54C-9B55-3E65FD81F62C}"/>
              </a:ext>
            </a:extLst>
          </p:cNvPr>
          <p:cNvSpPr txBox="1"/>
          <p:nvPr/>
        </p:nvSpPr>
        <p:spPr>
          <a:xfrm>
            <a:off x="604725" y="6056483"/>
            <a:ext cx="8921931" cy="707886"/>
          </a:xfrm>
          <a:prstGeom prst="rect">
            <a:avLst/>
          </a:prstGeom>
          <a:noFill/>
        </p:spPr>
        <p:txBody>
          <a:bodyPr wrap="square" rtlCol="0">
            <a:spAutoFit/>
          </a:bodyPr>
          <a:lstStyle/>
          <a:p>
            <a:r>
              <a:rPr lang="en-US" sz="4000" dirty="0">
                <a:solidFill>
                  <a:schemeClr val="bg1"/>
                </a:solidFill>
                <a:latin typeface="Roboto Cn" pitchFamily="2" charset="0"/>
                <a:ea typeface="Roboto Cn" pitchFamily="2" charset="0"/>
              </a:rPr>
              <a:t>Luke 2:7</a:t>
            </a:r>
          </a:p>
        </p:txBody>
      </p:sp>
      <p:sp>
        <p:nvSpPr>
          <p:cNvPr id="8" name="TextBox 7">
            <a:extLst>
              <a:ext uri="{FF2B5EF4-FFF2-40B4-BE49-F238E27FC236}">
                <a16:creationId xmlns:a16="http://schemas.microsoft.com/office/drawing/2014/main" id="{9E7B5F8C-6A71-7D41-9EEC-7360ED483E5A}"/>
              </a:ext>
            </a:extLst>
          </p:cNvPr>
          <p:cNvSpPr txBox="1"/>
          <p:nvPr/>
        </p:nvSpPr>
        <p:spPr>
          <a:xfrm>
            <a:off x="604725" y="1239001"/>
            <a:ext cx="10772503" cy="2554545"/>
          </a:xfrm>
          <a:prstGeom prst="rect">
            <a:avLst/>
          </a:prstGeom>
          <a:noFill/>
        </p:spPr>
        <p:txBody>
          <a:bodyPr wrap="square" rtlCol="0">
            <a:noAutofit/>
          </a:bodyPr>
          <a:lstStyle/>
          <a:p>
            <a:pPr algn="just" hangingPunct="0"/>
            <a:r>
              <a:rPr lang="en-US" sz="4400" dirty="0">
                <a:solidFill>
                  <a:schemeClr val="bg1"/>
                </a:solidFill>
                <a:latin typeface="Roboto Th" pitchFamily="2" charset="0"/>
                <a:ea typeface="Roboto Th" pitchFamily="2" charset="0"/>
              </a:rPr>
              <a:t>And she gave birth to her firstborn son and wrapped him in swaddling cloths and laid him in a manger, because there was no place for them in the inn. </a:t>
            </a:r>
          </a:p>
        </p:txBody>
      </p:sp>
    </p:spTree>
    <p:extLst>
      <p:ext uri="{BB962C8B-B14F-4D97-AF65-F5344CB8AC3E}">
        <p14:creationId xmlns:p14="http://schemas.microsoft.com/office/powerpoint/2010/main" val="903436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730F49-A78E-744D-A9AA-4D813B1FA30A}"/>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F899913-256F-C54C-9B55-3E65FD81F62C}"/>
              </a:ext>
            </a:extLst>
          </p:cNvPr>
          <p:cNvSpPr txBox="1"/>
          <p:nvPr/>
        </p:nvSpPr>
        <p:spPr>
          <a:xfrm>
            <a:off x="604725" y="6056483"/>
            <a:ext cx="8921931" cy="707886"/>
          </a:xfrm>
          <a:prstGeom prst="rect">
            <a:avLst/>
          </a:prstGeom>
          <a:noFill/>
        </p:spPr>
        <p:txBody>
          <a:bodyPr wrap="square" rtlCol="0">
            <a:spAutoFit/>
          </a:bodyPr>
          <a:lstStyle/>
          <a:p>
            <a:r>
              <a:rPr lang="en-US" sz="4000" dirty="0">
                <a:solidFill>
                  <a:schemeClr val="bg1"/>
                </a:solidFill>
                <a:latin typeface="Roboto Cn" pitchFamily="2" charset="0"/>
                <a:ea typeface="Roboto Cn" pitchFamily="2" charset="0"/>
              </a:rPr>
              <a:t>Matthew 2:2</a:t>
            </a:r>
          </a:p>
        </p:txBody>
      </p:sp>
      <p:sp>
        <p:nvSpPr>
          <p:cNvPr id="8" name="TextBox 7">
            <a:extLst>
              <a:ext uri="{FF2B5EF4-FFF2-40B4-BE49-F238E27FC236}">
                <a16:creationId xmlns:a16="http://schemas.microsoft.com/office/drawing/2014/main" id="{9E7B5F8C-6A71-7D41-9EEC-7360ED483E5A}"/>
              </a:ext>
            </a:extLst>
          </p:cNvPr>
          <p:cNvSpPr txBox="1"/>
          <p:nvPr/>
        </p:nvSpPr>
        <p:spPr>
          <a:xfrm>
            <a:off x="604725" y="1539952"/>
            <a:ext cx="9791300" cy="2554545"/>
          </a:xfrm>
          <a:prstGeom prst="rect">
            <a:avLst/>
          </a:prstGeom>
          <a:noFill/>
        </p:spPr>
        <p:txBody>
          <a:bodyPr wrap="square" rtlCol="0">
            <a:noAutofit/>
          </a:bodyPr>
          <a:lstStyle/>
          <a:p>
            <a:pPr algn="just" hangingPunct="0"/>
            <a:r>
              <a:rPr lang="en-US" sz="4400" dirty="0">
                <a:solidFill>
                  <a:schemeClr val="bg1"/>
                </a:solidFill>
                <a:latin typeface="Roboto Th" pitchFamily="2" charset="0"/>
                <a:ea typeface="Roboto Th" pitchFamily="2" charset="0"/>
              </a:rPr>
              <a:t>Where is he who has been born king of the Jews?</a:t>
            </a:r>
          </a:p>
        </p:txBody>
      </p:sp>
    </p:spTree>
    <p:extLst>
      <p:ext uri="{BB962C8B-B14F-4D97-AF65-F5344CB8AC3E}">
        <p14:creationId xmlns:p14="http://schemas.microsoft.com/office/powerpoint/2010/main" val="3412465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lue, accessory&#10;&#10;Description automatically generated">
            <a:extLst>
              <a:ext uri="{FF2B5EF4-FFF2-40B4-BE49-F238E27FC236}">
                <a16:creationId xmlns:a16="http://schemas.microsoft.com/office/drawing/2014/main" id="{AB62FA30-3F24-0C47-A7CC-D27F605152EA}"/>
              </a:ext>
            </a:extLst>
          </p:cNvPr>
          <p:cNvPicPr>
            <a:picLocks noChangeAspect="1"/>
          </p:cNvPicPr>
          <p:nvPr/>
        </p:nvPicPr>
        <p:blipFill>
          <a:blip r:embed="rId2"/>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85ED7FA2-311F-0447-95AC-B3C04A712934}"/>
              </a:ext>
            </a:extLst>
          </p:cNvPr>
          <p:cNvSpPr txBox="1"/>
          <p:nvPr/>
        </p:nvSpPr>
        <p:spPr>
          <a:xfrm>
            <a:off x="1293344" y="2224963"/>
            <a:ext cx="9605312" cy="978954"/>
          </a:xfrm>
          <a:prstGeom prst="rect">
            <a:avLst/>
          </a:prstGeom>
          <a:noFill/>
        </p:spPr>
        <p:txBody>
          <a:bodyPr wrap="square" rtlCol="0">
            <a:noAutofit/>
          </a:bodyPr>
          <a:lstStyle/>
          <a:p>
            <a:pPr algn="ctr" hangingPunct="0"/>
            <a:r>
              <a:rPr lang="en-US" sz="4400" dirty="0">
                <a:solidFill>
                  <a:schemeClr val="bg1"/>
                </a:solidFill>
                <a:latin typeface="Roboto Th" pitchFamily="2" charset="0"/>
                <a:ea typeface="Roboto Th" pitchFamily="2" charset="0"/>
              </a:rPr>
              <a:t>Bethlehem had no room at Christmas, in the same way Jerusalem had no room on Good Friday, in the same way many today still have no room.</a:t>
            </a:r>
          </a:p>
        </p:txBody>
      </p:sp>
      <p:pic>
        <p:nvPicPr>
          <p:cNvPr id="3" name="Picture 2">
            <a:extLst>
              <a:ext uri="{FF2B5EF4-FFF2-40B4-BE49-F238E27FC236}">
                <a16:creationId xmlns:a16="http://schemas.microsoft.com/office/drawing/2014/main" id="{F03FE801-CC7B-4B97-8E38-7019394AB9A3}"/>
              </a:ext>
            </a:extLst>
          </p:cNvPr>
          <p:cNvPicPr>
            <a:picLocks noChangeAspect="1"/>
          </p:cNvPicPr>
          <p:nvPr/>
        </p:nvPicPr>
        <p:blipFill>
          <a:blip r:embed="rId3"/>
          <a:stretch>
            <a:fillRect/>
          </a:stretch>
        </p:blipFill>
        <p:spPr>
          <a:xfrm>
            <a:off x="3915508" y="267871"/>
            <a:ext cx="4360984" cy="1957092"/>
          </a:xfrm>
          <a:prstGeom prst="rect">
            <a:avLst/>
          </a:prstGeom>
        </p:spPr>
      </p:pic>
    </p:spTree>
    <p:extLst>
      <p:ext uri="{BB962C8B-B14F-4D97-AF65-F5344CB8AC3E}">
        <p14:creationId xmlns:p14="http://schemas.microsoft.com/office/powerpoint/2010/main" val="952928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blue&#10;&#10;Description automatically generated">
            <a:extLst>
              <a:ext uri="{FF2B5EF4-FFF2-40B4-BE49-F238E27FC236}">
                <a16:creationId xmlns:a16="http://schemas.microsoft.com/office/drawing/2014/main" id="{AF82FAD0-DBD2-7B43-B682-628480443615}"/>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D11ABDE-8A50-6B40-8CC9-B2E0C6BDCD5C}"/>
              </a:ext>
            </a:extLst>
          </p:cNvPr>
          <p:cNvSpPr txBox="1"/>
          <p:nvPr/>
        </p:nvSpPr>
        <p:spPr>
          <a:xfrm>
            <a:off x="1041253" y="2784846"/>
            <a:ext cx="10109493" cy="1569660"/>
          </a:xfrm>
          <a:prstGeom prst="rect">
            <a:avLst/>
          </a:prstGeom>
          <a:noFill/>
        </p:spPr>
        <p:txBody>
          <a:bodyPr wrap="square" rtlCol="0">
            <a:spAutoFit/>
          </a:bodyPr>
          <a:lstStyle/>
          <a:p>
            <a:pPr algn="ctr"/>
            <a:r>
              <a:rPr lang="en-US" sz="4800" dirty="0">
                <a:solidFill>
                  <a:schemeClr val="bg1"/>
                </a:solidFill>
                <a:latin typeface="Roboto Lt" pitchFamily="2" charset="0"/>
                <a:ea typeface="Roboto Lt" pitchFamily="2" charset="0"/>
              </a:rPr>
              <a:t>Have you made room for Jesus in your life? </a:t>
            </a:r>
          </a:p>
        </p:txBody>
      </p:sp>
    </p:spTree>
    <p:extLst>
      <p:ext uri="{BB962C8B-B14F-4D97-AF65-F5344CB8AC3E}">
        <p14:creationId xmlns:p14="http://schemas.microsoft.com/office/powerpoint/2010/main" val="3798758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blue&#10;&#10;Description automatically generated">
            <a:extLst>
              <a:ext uri="{FF2B5EF4-FFF2-40B4-BE49-F238E27FC236}">
                <a16:creationId xmlns:a16="http://schemas.microsoft.com/office/drawing/2014/main" id="{B9C5DD34-2A8F-2640-B65D-EB19FC425CDA}"/>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A092660-B9D0-754A-B464-7F0FCF1F95BB}"/>
              </a:ext>
            </a:extLst>
          </p:cNvPr>
          <p:cNvSpPr txBox="1"/>
          <p:nvPr/>
        </p:nvSpPr>
        <p:spPr>
          <a:xfrm>
            <a:off x="843379" y="883934"/>
            <a:ext cx="10360239" cy="1015663"/>
          </a:xfrm>
          <a:prstGeom prst="rect">
            <a:avLst/>
          </a:prstGeom>
          <a:noFill/>
        </p:spPr>
        <p:txBody>
          <a:bodyPr wrap="square" rtlCol="0">
            <a:spAutoFit/>
          </a:bodyPr>
          <a:lstStyle/>
          <a:p>
            <a:pPr algn="ctr"/>
            <a:r>
              <a:rPr lang="en-US" sz="6000" dirty="0">
                <a:solidFill>
                  <a:schemeClr val="bg1"/>
                </a:solidFill>
                <a:latin typeface="Roboto Cn" pitchFamily="2" charset="0"/>
                <a:ea typeface="Roboto Cn" pitchFamily="2" charset="0"/>
              </a:rPr>
              <a:t>Irony </a:t>
            </a:r>
          </a:p>
        </p:txBody>
      </p:sp>
      <p:sp>
        <p:nvSpPr>
          <p:cNvPr id="6" name="TextBox 5">
            <a:extLst>
              <a:ext uri="{FF2B5EF4-FFF2-40B4-BE49-F238E27FC236}">
                <a16:creationId xmlns:a16="http://schemas.microsoft.com/office/drawing/2014/main" id="{E31B9B9B-6E08-C743-80FC-5A7B7DC88573}"/>
              </a:ext>
            </a:extLst>
          </p:cNvPr>
          <p:cNvSpPr txBox="1"/>
          <p:nvPr/>
        </p:nvSpPr>
        <p:spPr>
          <a:xfrm>
            <a:off x="1220936" y="2165165"/>
            <a:ext cx="9605123" cy="2554545"/>
          </a:xfrm>
          <a:prstGeom prst="rect">
            <a:avLst/>
          </a:prstGeom>
          <a:noFill/>
        </p:spPr>
        <p:txBody>
          <a:bodyPr wrap="square" rtlCol="0">
            <a:noAutofit/>
          </a:bodyPr>
          <a:lstStyle/>
          <a:p>
            <a:pPr algn="ctr" hangingPunct="0"/>
            <a:r>
              <a:rPr lang="en-US" sz="4400" dirty="0">
                <a:solidFill>
                  <a:schemeClr val="bg1"/>
                </a:solidFill>
                <a:latin typeface="Roboto Th" pitchFamily="2" charset="0"/>
                <a:ea typeface="Roboto Th" pitchFamily="2" charset="0"/>
              </a:rPr>
              <a:t>the strange disparity between what is expected to happen from what actually happens</a:t>
            </a:r>
          </a:p>
        </p:txBody>
      </p:sp>
    </p:spTree>
    <p:extLst>
      <p:ext uri="{BB962C8B-B14F-4D97-AF65-F5344CB8AC3E}">
        <p14:creationId xmlns:p14="http://schemas.microsoft.com/office/powerpoint/2010/main" val="3577174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blue&#10;&#10;Description automatically generated">
            <a:extLst>
              <a:ext uri="{FF2B5EF4-FFF2-40B4-BE49-F238E27FC236}">
                <a16:creationId xmlns:a16="http://schemas.microsoft.com/office/drawing/2014/main" id="{27FC0D89-6389-6448-8670-5D71DDEA0DE0}"/>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4851C8EC-D41F-46AE-8EB4-EFB98041E98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06200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lue&#10;&#10;Description automatically generated">
            <a:extLst>
              <a:ext uri="{FF2B5EF4-FFF2-40B4-BE49-F238E27FC236}">
                <a16:creationId xmlns:a16="http://schemas.microsoft.com/office/drawing/2014/main" id="{6F67383F-3BCE-634C-A622-855C8EB5F661}"/>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A092660-B9D0-754A-B464-7F0FCF1F95BB}"/>
              </a:ext>
            </a:extLst>
          </p:cNvPr>
          <p:cNvSpPr txBox="1"/>
          <p:nvPr/>
        </p:nvSpPr>
        <p:spPr>
          <a:xfrm>
            <a:off x="638321" y="586740"/>
            <a:ext cx="10915358" cy="923330"/>
          </a:xfrm>
          <a:prstGeom prst="rect">
            <a:avLst/>
          </a:prstGeom>
          <a:noFill/>
        </p:spPr>
        <p:txBody>
          <a:bodyPr wrap="square" rtlCol="0">
            <a:spAutoFit/>
          </a:bodyPr>
          <a:lstStyle/>
          <a:p>
            <a:pPr algn="ctr"/>
            <a:r>
              <a:rPr lang="en-US" sz="5400" dirty="0">
                <a:solidFill>
                  <a:schemeClr val="bg1"/>
                </a:solidFill>
                <a:latin typeface="Roboto Cn" pitchFamily="2" charset="0"/>
                <a:ea typeface="Roboto Cn" pitchFamily="2" charset="0"/>
              </a:rPr>
              <a:t>The Irony of the Christmas Story</a:t>
            </a:r>
          </a:p>
        </p:txBody>
      </p:sp>
      <p:sp>
        <p:nvSpPr>
          <p:cNvPr id="6" name="TextBox 5">
            <a:extLst>
              <a:ext uri="{FF2B5EF4-FFF2-40B4-BE49-F238E27FC236}">
                <a16:creationId xmlns:a16="http://schemas.microsoft.com/office/drawing/2014/main" id="{E31B9B9B-6E08-C743-80FC-5A7B7DC88573}"/>
              </a:ext>
            </a:extLst>
          </p:cNvPr>
          <p:cNvSpPr txBox="1"/>
          <p:nvPr/>
        </p:nvSpPr>
        <p:spPr>
          <a:xfrm>
            <a:off x="1313570" y="2096810"/>
            <a:ext cx="9564859" cy="2554545"/>
          </a:xfrm>
          <a:prstGeom prst="rect">
            <a:avLst/>
          </a:prstGeom>
          <a:noFill/>
        </p:spPr>
        <p:txBody>
          <a:bodyPr wrap="square" rtlCol="0">
            <a:noAutofit/>
          </a:bodyPr>
          <a:lstStyle/>
          <a:p>
            <a:pPr marL="914400" indent="-914400" algn="ctr" hangingPunct="0">
              <a:buFont typeface="+mj-lt"/>
              <a:buAutoNum type="arabicParenR"/>
            </a:pPr>
            <a:r>
              <a:rPr lang="en-US" sz="4800" dirty="0">
                <a:solidFill>
                  <a:schemeClr val="bg1"/>
                </a:solidFill>
                <a:latin typeface="Roboto Th" pitchFamily="2" charset="0"/>
                <a:ea typeface="Roboto Th" pitchFamily="2" charset="0"/>
              </a:rPr>
              <a:t>Heaven has to come to earth in order for those on earth to go to heaven. </a:t>
            </a:r>
          </a:p>
        </p:txBody>
      </p:sp>
    </p:spTree>
    <p:extLst>
      <p:ext uri="{BB962C8B-B14F-4D97-AF65-F5344CB8AC3E}">
        <p14:creationId xmlns:p14="http://schemas.microsoft.com/office/powerpoint/2010/main" val="3906245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730F49-A78E-744D-A9AA-4D813B1FA30A}"/>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F899913-256F-C54C-9B55-3E65FD81F62C}"/>
              </a:ext>
            </a:extLst>
          </p:cNvPr>
          <p:cNvSpPr txBox="1"/>
          <p:nvPr/>
        </p:nvSpPr>
        <p:spPr>
          <a:xfrm>
            <a:off x="604725" y="5979452"/>
            <a:ext cx="8921931" cy="707886"/>
          </a:xfrm>
          <a:prstGeom prst="rect">
            <a:avLst/>
          </a:prstGeom>
          <a:noFill/>
        </p:spPr>
        <p:txBody>
          <a:bodyPr wrap="square" rtlCol="0">
            <a:spAutoFit/>
          </a:bodyPr>
          <a:lstStyle/>
          <a:p>
            <a:r>
              <a:rPr lang="en-US" sz="4000" b="1" dirty="0">
                <a:solidFill>
                  <a:schemeClr val="bg1"/>
                </a:solidFill>
                <a:latin typeface="Roboto Cn" pitchFamily="2" charset="0"/>
                <a:ea typeface="Roboto Cn" pitchFamily="2" charset="0"/>
              </a:rPr>
              <a:t>John 6:38-39</a:t>
            </a:r>
          </a:p>
        </p:txBody>
      </p:sp>
      <p:sp>
        <p:nvSpPr>
          <p:cNvPr id="8" name="TextBox 7">
            <a:extLst>
              <a:ext uri="{FF2B5EF4-FFF2-40B4-BE49-F238E27FC236}">
                <a16:creationId xmlns:a16="http://schemas.microsoft.com/office/drawing/2014/main" id="{9E7B5F8C-6A71-7D41-9EEC-7360ED483E5A}"/>
              </a:ext>
            </a:extLst>
          </p:cNvPr>
          <p:cNvSpPr txBox="1"/>
          <p:nvPr/>
        </p:nvSpPr>
        <p:spPr>
          <a:xfrm>
            <a:off x="604725" y="254264"/>
            <a:ext cx="10772503" cy="2554545"/>
          </a:xfrm>
          <a:prstGeom prst="rect">
            <a:avLst/>
          </a:prstGeom>
          <a:noFill/>
        </p:spPr>
        <p:txBody>
          <a:bodyPr wrap="square" rtlCol="0">
            <a:noAutofit/>
          </a:bodyPr>
          <a:lstStyle/>
          <a:p>
            <a:pPr algn="just" hangingPunct="0"/>
            <a:r>
              <a:rPr lang="en-US" sz="4400" dirty="0">
                <a:solidFill>
                  <a:schemeClr val="bg1"/>
                </a:solidFill>
                <a:latin typeface="Roboto Th" pitchFamily="2" charset="0"/>
                <a:ea typeface="Roboto Th" pitchFamily="2" charset="0"/>
              </a:rPr>
              <a:t>For I have come down from heaven, not to do my own will but the will of him who sent me. 39 And this is the will of him who sent me, that I should lose nothing of all that he has given me, but raise it up on the last day. </a:t>
            </a:r>
          </a:p>
        </p:txBody>
      </p:sp>
    </p:spTree>
    <p:extLst>
      <p:ext uri="{BB962C8B-B14F-4D97-AF65-F5344CB8AC3E}">
        <p14:creationId xmlns:p14="http://schemas.microsoft.com/office/powerpoint/2010/main" val="1248866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730F49-A78E-744D-A9AA-4D813B1FA30A}"/>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F899913-256F-C54C-9B55-3E65FD81F62C}"/>
              </a:ext>
            </a:extLst>
          </p:cNvPr>
          <p:cNvSpPr txBox="1"/>
          <p:nvPr/>
        </p:nvSpPr>
        <p:spPr>
          <a:xfrm>
            <a:off x="604725" y="5979452"/>
            <a:ext cx="8921931" cy="707886"/>
          </a:xfrm>
          <a:prstGeom prst="rect">
            <a:avLst/>
          </a:prstGeom>
          <a:noFill/>
        </p:spPr>
        <p:txBody>
          <a:bodyPr wrap="square" rtlCol="0">
            <a:spAutoFit/>
          </a:bodyPr>
          <a:lstStyle/>
          <a:p>
            <a:r>
              <a:rPr lang="en-US" sz="4000" b="1" dirty="0">
                <a:solidFill>
                  <a:schemeClr val="bg1"/>
                </a:solidFill>
                <a:latin typeface="Roboto Cn" pitchFamily="2" charset="0"/>
                <a:ea typeface="Roboto Cn" pitchFamily="2" charset="0"/>
              </a:rPr>
              <a:t>John 6:40</a:t>
            </a:r>
          </a:p>
        </p:txBody>
      </p:sp>
      <p:sp>
        <p:nvSpPr>
          <p:cNvPr id="8" name="TextBox 7">
            <a:extLst>
              <a:ext uri="{FF2B5EF4-FFF2-40B4-BE49-F238E27FC236}">
                <a16:creationId xmlns:a16="http://schemas.microsoft.com/office/drawing/2014/main" id="{9E7B5F8C-6A71-7D41-9EEC-7360ED483E5A}"/>
              </a:ext>
            </a:extLst>
          </p:cNvPr>
          <p:cNvSpPr txBox="1"/>
          <p:nvPr/>
        </p:nvSpPr>
        <p:spPr>
          <a:xfrm>
            <a:off x="604725" y="620023"/>
            <a:ext cx="10772503" cy="2554545"/>
          </a:xfrm>
          <a:prstGeom prst="rect">
            <a:avLst/>
          </a:prstGeom>
          <a:noFill/>
        </p:spPr>
        <p:txBody>
          <a:bodyPr wrap="square" rtlCol="0">
            <a:noAutofit/>
          </a:bodyPr>
          <a:lstStyle/>
          <a:p>
            <a:pPr algn="just" hangingPunct="0"/>
            <a:r>
              <a:rPr lang="en-US" sz="4400" dirty="0">
                <a:solidFill>
                  <a:schemeClr val="bg1"/>
                </a:solidFill>
                <a:latin typeface="Roboto Th" pitchFamily="2" charset="0"/>
                <a:ea typeface="Roboto Th" pitchFamily="2" charset="0"/>
              </a:rPr>
              <a:t>40 For this is the will of my Father, that everyone who looks on the Son and believes in him should have eternal life, and I will raise him up on the last day.</a:t>
            </a:r>
          </a:p>
        </p:txBody>
      </p:sp>
    </p:spTree>
    <p:extLst>
      <p:ext uri="{BB962C8B-B14F-4D97-AF65-F5344CB8AC3E}">
        <p14:creationId xmlns:p14="http://schemas.microsoft.com/office/powerpoint/2010/main" val="2291133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730F49-A78E-744D-A9AA-4D813B1FA30A}"/>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F899913-256F-C54C-9B55-3E65FD81F62C}"/>
              </a:ext>
            </a:extLst>
          </p:cNvPr>
          <p:cNvSpPr txBox="1"/>
          <p:nvPr/>
        </p:nvSpPr>
        <p:spPr>
          <a:xfrm>
            <a:off x="604725" y="6035723"/>
            <a:ext cx="8921931" cy="707886"/>
          </a:xfrm>
          <a:prstGeom prst="rect">
            <a:avLst/>
          </a:prstGeom>
          <a:noFill/>
        </p:spPr>
        <p:txBody>
          <a:bodyPr wrap="square" rtlCol="0">
            <a:spAutoFit/>
          </a:bodyPr>
          <a:lstStyle/>
          <a:p>
            <a:r>
              <a:rPr lang="en-US" sz="4000" b="1" dirty="0">
                <a:solidFill>
                  <a:schemeClr val="bg1"/>
                </a:solidFill>
                <a:latin typeface="Roboto Cn" pitchFamily="2" charset="0"/>
                <a:ea typeface="Roboto Cn" pitchFamily="2" charset="0"/>
              </a:rPr>
              <a:t>John 1:14</a:t>
            </a:r>
          </a:p>
        </p:txBody>
      </p:sp>
      <p:sp>
        <p:nvSpPr>
          <p:cNvPr id="8" name="TextBox 7">
            <a:extLst>
              <a:ext uri="{FF2B5EF4-FFF2-40B4-BE49-F238E27FC236}">
                <a16:creationId xmlns:a16="http://schemas.microsoft.com/office/drawing/2014/main" id="{9E7B5F8C-6A71-7D41-9EEC-7360ED483E5A}"/>
              </a:ext>
            </a:extLst>
          </p:cNvPr>
          <p:cNvSpPr txBox="1"/>
          <p:nvPr/>
        </p:nvSpPr>
        <p:spPr>
          <a:xfrm>
            <a:off x="604725" y="620023"/>
            <a:ext cx="10772503" cy="2554545"/>
          </a:xfrm>
          <a:prstGeom prst="rect">
            <a:avLst/>
          </a:prstGeom>
          <a:noFill/>
        </p:spPr>
        <p:txBody>
          <a:bodyPr wrap="square" rtlCol="0">
            <a:noAutofit/>
          </a:bodyPr>
          <a:lstStyle/>
          <a:p>
            <a:pPr algn="just" hangingPunct="0"/>
            <a:r>
              <a:rPr lang="en-US" sz="4400" dirty="0">
                <a:solidFill>
                  <a:schemeClr val="bg1"/>
                </a:solidFill>
                <a:latin typeface="Roboto Th" pitchFamily="2" charset="0"/>
                <a:ea typeface="Roboto Th" pitchFamily="2" charset="0"/>
              </a:rPr>
              <a:t>And the Word became flesh and dwelt among us, and we have seen his glory, glory as of the only Son from the Father, full of grace and truth. </a:t>
            </a:r>
          </a:p>
        </p:txBody>
      </p:sp>
    </p:spTree>
    <p:extLst>
      <p:ext uri="{BB962C8B-B14F-4D97-AF65-F5344CB8AC3E}">
        <p14:creationId xmlns:p14="http://schemas.microsoft.com/office/powerpoint/2010/main" val="303553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lue&#10;&#10;Description automatically generated">
            <a:extLst>
              <a:ext uri="{FF2B5EF4-FFF2-40B4-BE49-F238E27FC236}">
                <a16:creationId xmlns:a16="http://schemas.microsoft.com/office/drawing/2014/main" id="{6F67383F-3BCE-634C-A622-855C8EB5F661}"/>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A092660-B9D0-754A-B464-7F0FCF1F95BB}"/>
              </a:ext>
            </a:extLst>
          </p:cNvPr>
          <p:cNvSpPr txBox="1"/>
          <p:nvPr/>
        </p:nvSpPr>
        <p:spPr>
          <a:xfrm>
            <a:off x="638321" y="586740"/>
            <a:ext cx="10915358" cy="923330"/>
          </a:xfrm>
          <a:prstGeom prst="rect">
            <a:avLst/>
          </a:prstGeom>
          <a:noFill/>
        </p:spPr>
        <p:txBody>
          <a:bodyPr wrap="square" rtlCol="0">
            <a:spAutoFit/>
          </a:bodyPr>
          <a:lstStyle/>
          <a:p>
            <a:pPr algn="ctr"/>
            <a:r>
              <a:rPr lang="en-US" sz="5400" dirty="0">
                <a:solidFill>
                  <a:schemeClr val="bg1"/>
                </a:solidFill>
                <a:latin typeface="Roboto Cn" pitchFamily="2" charset="0"/>
                <a:ea typeface="Roboto Cn" pitchFamily="2" charset="0"/>
              </a:rPr>
              <a:t>The Irony of the Christmas Story</a:t>
            </a:r>
          </a:p>
        </p:txBody>
      </p:sp>
      <p:sp>
        <p:nvSpPr>
          <p:cNvPr id="6" name="TextBox 5">
            <a:extLst>
              <a:ext uri="{FF2B5EF4-FFF2-40B4-BE49-F238E27FC236}">
                <a16:creationId xmlns:a16="http://schemas.microsoft.com/office/drawing/2014/main" id="{E31B9B9B-6E08-C743-80FC-5A7B7DC88573}"/>
              </a:ext>
            </a:extLst>
          </p:cNvPr>
          <p:cNvSpPr txBox="1"/>
          <p:nvPr/>
        </p:nvSpPr>
        <p:spPr>
          <a:xfrm>
            <a:off x="1313570" y="2096810"/>
            <a:ext cx="9564859" cy="2554545"/>
          </a:xfrm>
          <a:prstGeom prst="rect">
            <a:avLst/>
          </a:prstGeom>
          <a:noFill/>
        </p:spPr>
        <p:txBody>
          <a:bodyPr wrap="square" rtlCol="0">
            <a:noAutofit/>
          </a:bodyPr>
          <a:lstStyle/>
          <a:p>
            <a:pPr marL="914400" indent="-914400" algn="ctr" hangingPunct="0">
              <a:buFont typeface="+mj-lt"/>
              <a:buAutoNum type="arabicParenR" startAt="2"/>
            </a:pPr>
            <a:r>
              <a:rPr lang="en-US" sz="4800" dirty="0">
                <a:solidFill>
                  <a:schemeClr val="bg1"/>
                </a:solidFill>
                <a:latin typeface="Roboto Th" pitchFamily="2" charset="0"/>
                <a:ea typeface="Roboto Th" pitchFamily="2" charset="0"/>
              </a:rPr>
              <a:t>Humanity is born to live and then die but the Christ child was born to die and then live. </a:t>
            </a:r>
          </a:p>
        </p:txBody>
      </p:sp>
    </p:spTree>
    <p:extLst>
      <p:ext uri="{BB962C8B-B14F-4D97-AF65-F5344CB8AC3E}">
        <p14:creationId xmlns:p14="http://schemas.microsoft.com/office/powerpoint/2010/main" val="2550475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730F49-A78E-744D-A9AA-4D813B1FA30A}"/>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F899913-256F-C54C-9B55-3E65FD81F62C}"/>
              </a:ext>
            </a:extLst>
          </p:cNvPr>
          <p:cNvSpPr txBox="1"/>
          <p:nvPr/>
        </p:nvSpPr>
        <p:spPr>
          <a:xfrm>
            <a:off x="604725" y="6056483"/>
            <a:ext cx="8921931" cy="707886"/>
          </a:xfrm>
          <a:prstGeom prst="rect">
            <a:avLst/>
          </a:prstGeom>
          <a:noFill/>
        </p:spPr>
        <p:txBody>
          <a:bodyPr wrap="square" rtlCol="0">
            <a:spAutoFit/>
          </a:bodyPr>
          <a:lstStyle/>
          <a:p>
            <a:r>
              <a:rPr lang="en-US" sz="4000" dirty="0">
                <a:solidFill>
                  <a:schemeClr val="bg1"/>
                </a:solidFill>
                <a:latin typeface="Roboto Cn" pitchFamily="2" charset="0"/>
                <a:ea typeface="Roboto Cn" pitchFamily="2" charset="0"/>
              </a:rPr>
              <a:t>John 12:27-28</a:t>
            </a:r>
          </a:p>
        </p:txBody>
      </p:sp>
      <p:sp>
        <p:nvSpPr>
          <p:cNvPr id="8" name="TextBox 7">
            <a:extLst>
              <a:ext uri="{FF2B5EF4-FFF2-40B4-BE49-F238E27FC236}">
                <a16:creationId xmlns:a16="http://schemas.microsoft.com/office/drawing/2014/main" id="{9E7B5F8C-6A71-7D41-9EEC-7360ED483E5A}"/>
              </a:ext>
            </a:extLst>
          </p:cNvPr>
          <p:cNvSpPr txBox="1"/>
          <p:nvPr/>
        </p:nvSpPr>
        <p:spPr>
          <a:xfrm>
            <a:off x="604725" y="620023"/>
            <a:ext cx="10772503" cy="2554545"/>
          </a:xfrm>
          <a:prstGeom prst="rect">
            <a:avLst/>
          </a:prstGeom>
          <a:noFill/>
        </p:spPr>
        <p:txBody>
          <a:bodyPr wrap="square" rtlCol="0">
            <a:noAutofit/>
          </a:bodyPr>
          <a:lstStyle/>
          <a:p>
            <a:pPr algn="just" hangingPunct="0"/>
            <a:r>
              <a:rPr lang="en-US" sz="4400" dirty="0">
                <a:solidFill>
                  <a:schemeClr val="bg1"/>
                </a:solidFill>
                <a:latin typeface="Roboto Th" pitchFamily="2" charset="0"/>
                <a:ea typeface="Roboto Th" pitchFamily="2" charset="0"/>
              </a:rPr>
              <a:t>Now is my soul troubled. And what shall I say? ‘Father, save me from this hour’? But for this purpose I have come to this hour. 28 Father, glorify your name.” Then a voice came from heaven: “I have glorified it, and I will glorify it again.” </a:t>
            </a:r>
          </a:p>
        </p:txBody>
      </p:sp>
    </p:spTree>
    <p:extLst>
      <p:ext uri="{BB962C8B-B14F-4D97-AF65-F5344CB8AC3E}">
        <p14:creationId xmlns:p14="http://schemas.microsoft.com/office/powerpoint/2010/main" val="3647999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730F49-A78E-744D-A9AA-4D813B1FA30A}"/>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F899913-256F-C54C-9B55-3E65FD81F62C}"/>
              </a:ext>
            </a:extLst>
          </p:cNvPr>
          <p:cNvSpPr txBox="1"/>
          <p:nvPr/>
        </p:nvSpPr>
        <p:spPr>
          <a:xfrm>
            <a:off x="604725" y="6056483"/>
            <a:ext cx="8921931" cy="707886"/>
          </a:xfrm>
          <a:prstGeom prst="rect">
            <a:avLst/>
          </a:prstGeom>
          <a:noFill/>
        </p:spPr>
        <p:txBody>
          <a:bodyPr wrap="square" rtlCol="0">
            <a:spAutoFit/>
          </a:bodyPr>
          <a:lstStyle/>
          <a:p>
            <a:r>
              <a:rPr lang="en-US" sz="4000" dirty="0">
                <a:solidFill>
                  <a:schemeClr val="bg1"/>
                </a:solidFill>
                <a:latin typeface="Roboto Cn" pitchFamily="2" charset="0"/>
                <a:ea typeface="Roboto Cn" pitchFamily="2" charset="0"/>
              </a:rPr>
              <a:t>John 12:32-33</a:t>
            </a:r>
          </a:p>
        </p:txBody>
      </p:sp>
      <p:sp>
        <p:nvSpPr>
          <p:cNvPr id="8" name="TextBox 7">
            <a:extLst>
              <a:ext uri="{FF2B5EF4-FFF2-40B4-BE49-F238E27FC236}">
                <a16:creationId xmlns:a16="http://schemas.microsoft.com/office/drawing/2014/main" id="{9E7B5F8C-6A71-7D41-9EEC-7360ED483E5A}"/>
              </a:ext>
            </a:extLst>
          </p:cNvPr>
          <p:cNvSpPr txBox="1"/>
          <p:nvPr/>
        </p:nvSpPr>
        <p:spPr>
          <a:xfrm>
            <a:off x="604725" y="620023"/>
            <a:ext cx="10772503" cy="2554545"/>
          </a:xfrm>
          <a:prstGeom prst="rect">
            <a:avLst/>
          </a:prstGeom>
          <a:noFill/>
        </p:spPr>
        <p:txBody>
          <a:bodyPr wrap="square" rtlCol="0">
            <a:noAutofit/>
          </a:bodyPr>
          <a:lstStyle/>
          <a:p>
            <a:pPr algn="just" hangingPunct="0"/>
            <a:r>
              <a:rPr lang="en-US" sz="4400" dirty="0">
                <a:solidFill>
                  <a:schemeClr val="bg1"/>
                </a:solidFill>
                <a:latin typeface="Roboto Th" pitchFamily="2" charset="0"/>
                <a:ea typeface="Roboto Th" pitchFamily="2" charset="0"/>
              </a:rPr>
              <a:t>And I, when I am lifted up from the earth, will draw all people to myself.” 33 He said this to show by what kind of death he was going to die. </a:t>
            </a:r>
          </a:p>
        </p:txBody>
      </p:sp>
    </p:spTree>
    <p:extLst>
      <p:ext uri="{BB962C8B-B14F-4D97-AF65-F5344CB8AC3E}">
        <p14:creationId xmlns:p14="http://schemas.microsoft.com/office/powerpoint/2010/main" val="12789579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2038</TotalTime>
  <Words>576</Words>
  <Application>Microsoft Office PowerPoint</Application>
  <PresentationFormat>Widescreen</PresentationFormat>
  <Paragraphs>32</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Roboto Cn</vt:lpstr>
      <vt:lpstr>Roboto Lt</vt:lpstr>
      <vt:lpstr>Roboto 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Pastor Marc Ramirez</dc:creator>
  <cp:lastModifiedBy>Marc Ramirez</cp:lastModifiedBy>
  <cp:revision>53</cp:revision>
  <cp:lastPrinted>2021-12-24T15:37:02Z</cp:lastPrinted>
  <dcterms:created xsi:type="dcterms:W3CDTF">2020-12-29T16:46:20Z</dcterms:created>
  <dcterms:modified xsi:type="dcterms:W3CDTF">2021-12-24T15:40:22Z</dcterms:modified>
</cp:coreProperties>
</file>