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3" r:id="rId3"/>
    <p:sldId id="257" r:id="rId4"/>
    <p:sldId id="265" r:id="rId5"/>
    <p:sldId id="288" r:id="rId6"/>
    <p:sldId id="289" r:id="rId7"/>
    <p:sldId id="290" r:id="rId8"/>
    <p:sldId id="291" r:id="rId9"/>
    <p:sldId id="292" r:id="rId10"/>
    <p:sldId id="295" r:id="rId11"/>
    <p:sldId id="296" r:id="rId12"/>
    <p:sldId id="293" r:id="rId13"/>
    <p:sldId id="294" r:id="rId14"/>
    <p:sldId id="297" r:id="rId15"/>
    <p:sldId id="298"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746"/>
    <a:srgbClr val="E6C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2"/>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92" tIns="46246" rIns="92492" bIns="46246" rtlCol="0"/>
          <a:lstStyle>
            <a:lvl1pPr algn="r">
              <a:defRPr sz="1200"/>
            </a:lvl1pPr>
          </a:lstStyle>
          <a:p>
            <a:fld id="{D59FA2BA-DDB8-404B-8A7F-88D1E1E8D2B6}" type="datetimeFigureOut">
              <a:rPr lang="en-US" smtClean="0"/>
              <a:t>10/3/2021</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92" tIns="46246" rIns="92492" bIns="46246" rtlCol="0" anchor="b"/>
          <a:lstStyle>
            <a:lvl1pPr algn="r">
              <a:defRPr sz="1200"/>
            </a:lvl1pPr>
          </a:lstStyle>
          <a:p>
            <a:fld id="{402517F1-9ABE-45F4-BB66-5EA232F7B103}" type="slidenum">
              <a:rPr lang="en-US" smtClean="0"/>
              <a:t>‹#›</a:t>
            </a:fld>
            <a:endParaRPr lang="en-US"/>
          </a:p>
        </p:txBody>
      </p:sp>
    </p:spTree>
    <p:extLst>
      <p:ext uri="{BB962C8B-B14F-4D97-AF65-F5344CB8AC3E}">
        <p14:creationId xmlns:p14="http://schemas.microsoft.com/office/powerpoint/2010/main" val="57794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5242-08D3-E94C-80FE-86B98B7B18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9AD0E9-55C6-464D-89D2-F2E2A6516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BF8895-3999-184A-B4D7-F632EB006D7D}"/>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5" name="Footer Placeholder 4">
            <a:extLst>
              <a:ext uri="{FF2B5EF4-FFF2-40B4-BE49-F238E27FC236}">
                <a16:creationId xmlns:a16="http://schemas.microsoft.com/office/drawing/2014/main" id="{D88309F3-A1BB-A042-88BF-F47302802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DB063-B5F0-184A-A68D-89C993B010A6}"/>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42138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322-557E-8846-A5A5-4E141BFE3D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9BCADA-D506-5946-8EB7-F3DD336AE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C235D-E57F-264D-BD43-BDBE11C4FACE}"/>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5" name="Footer Placeholder 4">
            <a:extLst>
              <a:ext uri="{FF2B5EF4-FFF2-40B4-BE49-F238E27FC236}">
                <a16:creationId xmlns:a16="http://schemas.microsoft.com/office/drawing/2014/main" id="{E9025CC9-1BAE-D54D-BA4C-BAEE5340C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51822-5C32-4C42-ADC5-57881A037E45}"/>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7180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BB48E-B822-EE4A-A1D2-A62D7A5C10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67C81C-5C7D-EE4D-B051-005089746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B0357-77E9-244B-9BD0-0714B82F048F}"/>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5" name="Footer Placeholder 4">
            <a:extLst>
              <a:ext uri="{FF2B5EF4-FFF2-40B4-BE49-F238E27FC236}">
                <a16:creationId xmlns:a16="http://schemas.microsoft.com/office/drawing/2014/main" id="{B74D51D3-A157-3341-87CC-38D2EAFDB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7FEDB-D3AD-7D4A-B569-349D429A7770}"/>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6204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0657-02D8-274E-B368-3A0E29A913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47FEC-E26D-E94B-827E-A40A31AFAB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43F26-9094-7F4C-AB1B-E89C628C39A2}"/>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5" name="Footer Placeholder 4">
            <a:extLst>
              <a:ext uri="{FF2B5EF4-FFF2-40B4-BE49-F238E27FC236}">
                <a16:creationId xmlns:a16="http://schemas.microsoft.com/office/drawing/2014/main" id="{1B02D986-C7B2-814D-84CE-C38C43BBB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B15B9-6FFE-A446-AA0A-9D5346EB9304}"/>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318829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77EC-7413-AD46-A5C1-0882F75768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F8A6CB-BE39-254C-9FF9-9F306FE45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CEA65-5413-314F-8F48-4738586B51C0}"/>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5" name="Footer Placeholder 4">
            <a:extLst>
              <a:ext uri="{FF2B5EF4-FFF2-40B4-BE49-F238E27FC236}">
                <a16:creationId xmlns:a16="http://schemas.microsoft.com/office/drawing/2014/main" id="{6B2242B6-F326-6C47-9C45-015AA69C2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440CB-C8BA-FF42-9427-A61B879B6EC7}"/>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260569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2C4C-AD95-9D40-9EE6-128E81810E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449E7-4D33-FA40-937E-E825CD9495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D7E741-9F30-B042-9B93-5BDB10F4A9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2F3A1F-D8B8-DF4C-849B-21EC13CF11CA}"/>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6" name="Footer Placeholder 5">
            <a:extLst>
              <a:ext uri="{FF2B5EF4-FFF2-40B4-BE49-F238E27FC236}">
                <a16:creationId xmlns:a16="http://schemas.microsoft.com/office/drawing/2014/main" id="{140ED7A3-4B3D-1845-A406-636195511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8829A-99E2-9545-A29B-45D224EBEB36}"/>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412647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12DC-A368-574F-AB4A-D61A44DBC6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257F0-C2A4-6D4E-843F-AF56DB39B3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59E011-0D48-D545-B348-3CB681457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CF625B-3A04-CA4C-B787-46C6DA1E6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B17C08-A5D1-8A47-B451-35023F9AC6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F3C1AD-81A2-714A-98B6-EDEB1E0CBD5E}"/>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8" name="Footer Placeholder 7">
            <a:extLst>
              <a:ext uri="{FF2B5EF4-FFF2-40B4-BE49-F238E27FC236}">
                <a16:creationId xmlns:a16="http://schemas.microsoft.com/office/drawing/2014/main" id="{C983FE13-C23F-2044-815F-BF157FDF24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3E24B4-3B48-DB43-A1EA-DB07EE124207}"/>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222946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059F-6622-F54A-807D-BB16BAE5D8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127BE-B44A-2C4D-A7A4-021CA929940F}"/>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4" name="Footer Placeholder 3">
            <a:extLst>
              <a:ext uri="{FF2B5EF4-FFF2-40B4-BE49-F238E27FC236}">
                <a16:creationId xmlns:a16="http://schemas.microsoft.com/office/drawing/2014/main" id="{5AAB2667-D6BE-4147-92F8-2C92313D3B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3A4B84-287F-5742-9FD7-72E0F39CB45C}"/>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416820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73CE1-8C55-3A4F-8023-12C6160F63EB}"/>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3" name="Footer Placeholder 2">
            <a:extLst>
              <a:ext uri="{FF2B5EF4-FFF2-40B4-BE49-F238E27FC236}">
                <a16:creationId xmlns:a16="http://schemas.microsoft.com/office/drawing/2014/main" id="{345171CE-C2DE-EF47-8728-2E393EC790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E8CBD-610B-DE40-BE26-3AEB656340AF}"/>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377793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DF08-FA43-014E-9926-93E8E7BD0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9CA2EF-13AB-7E41-9958-21FE74189F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704A-9B75-9349-8540-CDB768AEB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62698-5BD3-CC4F-BD7E-D5C6A0061A79}"/>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6" name="Footer Placeholder 5">
            <a:extLst>
              <a:ext uri="{FF2B5EF4-FFF2-40B4-BE49-F238E27FC236}">
                <a16:creationId xmlns:a16="http://schemas.microsoft.com/office/drawing/2014/main" id="{27F28759-6DD4-CA4A-A1AB-D5FFA3705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122E3-0691-5E42-BE07-788488CBD435}"/>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25322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3CE2-731C-484F-9300-861B1DF3A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EE09F-106C-2644-A362-A4E5F34EA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258733-3195-174C-9142-60BD4E4F7A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3F000-8305-C84F-804A-00CEEAB7077B}"/>
              </a:ext>
            </a:extLst>
          </p:cNvPr>
          <p:cNvSpPr>
            <a:spLocks noGrp="1"/>
          </p:cNvSpPr>
          <p:nvPr>
            <p:ph type="dt" sz="half" idx="10"/>
          </p:nvPr>
        </p:nvSpPr>
        <p:spPr/>
        <p:txBody>
          <a:bodyPr/>
          <a:lstStyle/>
          <a:p>
            <a:fld id="{D3100E31-2402-104B-865A-6974E85AD988}" type="datetimeFigureOut">
              <a:rPr lang="en-US" smtClean="0"/>
              <a:t>10/3/2021</a:t>
            </a:fld>
            <a:endParaRPr lang="en-US"/>
          </a:p>
        </p:txBody>
      </p:sp>
      <p:sp>
        <p:nvSpPr>
          <p:cNvPr id="6" name="Footer Placeholder 5">
            <a:extLst>
              <a:ext uri="{FF2B5EF4-FFF2-40B4-BE49-F238E27FC236}">
                <a16:creationId xmlns:a16="http://schemas.microsoft.com/office/drawing/2014/main" id="{A1B9D968-514F-5F4D-8542-C1C11FD3A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86FE3-BFDB-4B43-8A24-6573ADEBC5AA}"/>
              </a:ext>
            </a:extLst>
          </p:cNvPr>
          <p:cNvSpPr>
            <a:spLocks noGrp="1"/>
          </p:cNvSpPr>
          <p:nvPr>
            <p:ph type="sldNum" sz="quarter" idx="12"/>
          </p:nvPr>
        </p:nvSpPr>
        <p:spPr/>
        <p:txBody>
          <a:bodyPr/>
          <a:lstStyle/>
          <a:p>
            <a:fld id="{6F2EAA4C-EED3-584A-885A-7C331FC88C2A}" type="slidenum">
              <a:rPr lang="en-US" smtClean="0"/>
              <a:t>‹#›</a:t>
            </a:fld>
            <a:endParaRPr lang="en-US"/>
          </a:p>
        </p:txBody>
      </p:sp>
    </p:spTree>
    <p:extLst>
      <p:ext uri="{BB962C8B-B14F-4D97-AF65-F5344CB8AC3E}">
        <p14:creationId xmlns:p14="http://schemas.microsoft.com/office/powerpoint/2010/main" val="357759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2FA46-9300-0A42-B46C-C6AF19801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288046-CB47-F248-A6FB-4F4561DFB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5D14C-1899-904F-92AE-9EC7A8BC2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00E31-2402-104B-865A-6974E85AD988}" type="datetimeFigureOut">
              <a:rPr lang="en-US" smtClean="0"/>
              <a:t>10/3/2021</a:t>
            </a:fld>
            <a:endParaRPr lang="en-US"/>
          </a:p>
        </p:txBody>
      </p:sp>
      <p:sp>
        <p:nvSpPr>
          <p:cNvPr id="5" name="Footer Placeholder 4">
            <a:extLst>
              <a:ext uri="{FF2B5EF4-FFF2-40B4-BE49-F238E27FC236}">
                <a16:creationId xmlns:a16="http://schemas.microsoft.com/office/drawing/2014/main" id="{9D50382A-5D60-624A-8969-8CC1CF6EF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1E9911-5E67-2242-AC07-6A5A956D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EAA4C-EED3-584A-885A-7C331FC88C2A}" type="slidenum">
              <a:rPr lang="en-US" smtClean="0"/>
              <a:t>‹#›</a:t>
            </a:fld>
            <a:endParaRPr lang="en-US"/>
          </a:p>
        </p:txBody>
      </p:sp>
    </p:spTree>
    <p:extLst>
      <p:ext uri="{BB962C8B-B14F-4D97-AF65-F5344CB8AC3E}">
        <p14:creationId xmlns:p14="http://schemas.microsoft.com/office/powerpoint/2010/main" val="909312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6E61D65B-40CB-0748-A083-12CEA28BF743}"/>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E9ECB55-8A4F-5A4D-96B8-D54AA7A65980}"/>
              </a:ext>
            </a:extLst>
          </p:cNvPr>
          <p:cNvSpPr txBox="1"/>
          <p:nvPr/>
        </p:nvSpPr>
        <p:spPr>
          <a:xfrm>
            <a:off x="450761" y="1959837"/>
            <a:ext cx="11410681" cy="1323439"/>
          </a:xfrm>
          <a:prstGeom prst="rect">
            <a:avLst/>
          </a:prstGeom>
          <a:noFill/>
        </p:spPr>
        <p:txBody>
          <a:bodyPr wrap="square" rtlCol="0">
            <a:spAutoFit/>
          </a:bodyPr>
          <a:lstStyle/>
          <a:p>
            <a:pPr algn="ctr"/>
            <a:r>
              <a:rPr lang="en-US" sz="8000" dirty="0">
                <a:solidFill>
                  <a:srgbClr val="F5C746"/>
                </a:solidFill>
                <a:latin typeface="Roboto" pitchFamily="2" charset="0"/>
                <a:ea typeface="Roboto" pitchFamily="2" charset="0"/>
              </a:rPr>
              <a:t>What God Has Done</a:t>
            </a:r>
          </a:p>
        </p:txBody>
      </p:sp>
      <p:sp>
        <p:nvSpPr>
          <p:cNvPr id="7" name="TextBox 6">
            <a:extLst>
              <a:ext uri="{FF2B5EF4-FFF2-40B4-BE49-F238E27FC236}">
                <a16:creationId xmlns:a16="http://schemas.microsoft.com/office/drawing/2014/main" id="{4FF385E1-1934-3842-A1F8-0D48D8FFF44A}"/>
              </a:ext>
            </a:extLst>
          </p:cNvPr>
          <p:cNvSpPr txBox="1"/>
          <p:nvPr/>
        </p:nvSpPr>
        <p:spPr>
          <a:xfrm>
            <a:off x="450761" y="3574725"/>
            <a:ext cx="11294771" cy="1200329"/>
          </a:xfrm>
          <a:prstGeom prst="rect">
            <a:avLst/>
          </a:prstGeom>
          <a:noFill/>
        </p:spPr>
        <p:txBody>
          <a:bodyPr wrap="square" rtlCol="0">
            <a:spAutoFit/>
          </a:bodyPr>
          <a:lstStyle/>
          <a:p>
            <a:pPr algn="ctr"/>
            <a:r>
              <a:rPr lang="en-US" sz="4000" i="1" dirty="0">
                <a:solidFill>
                  <a:schemeClr val="bg1"/>
                </a:solidFill>
                <a:latin typeface="Roboto Lt" pitchFamily="2" charset="0"/>
                <a:ea typeface="Roboto Lt" pitchFamily="2" charset="0"/>
              </a:rPr>
              <a:t>Celebration Service &amp; Open House</a:t>
            </a:r>
          </a:p>
          <a:p>
            <a:pPr algn="ctr"/>
            <a:r>
              <a:rPr lang="en-US" sz="3200" dirty="0">
                <a:solidFill>
                  <a:schemeClr val="bg1"/>
                </a:solidFill>
                <a:latin typeface="Roboto Lt" pitchFamily="2" charset="0"/>
                <a:ea typeface="Roboto Lt" pitchFamily="2" charset="0"/>
              </a:rPr>
              <a:t>October 3, 2021</a:t>
            </a:r>
          </a:p>
        </p:txBody>
      </p:sp>
    </p:spTree>
    <p:extLst>
      <p:ext uri="{BB962C8B-B14F-4D97-AF65-F5344CB8AC3E}">
        <p14:creationId xmlns:p14="http://schemas.microsoft.com/office/powerpoint/2010/main" val="135231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FEE983B-127D-4D3C-AEC4-389AA52E3BA7}"/>
              </a:ext>
            </a:extLst>
          </p:cNvPr>
          <p:cNvPicPr>
            <a:picLocks noChangeAspect="1"/>
          </p:cNvPicPr>
          <p:nvPr/>
        </p:nvPicPr>
        <p:blipFill>
          <a:blip r:embed="rId3"/>
          <a:stretch>
            <a:fillRect/>
          </a:stretch>
        </p:blipFill>
        <p:spPr>
          <a:xfrm>
            <a:off x="2648241" y="1702190"/>
            <a:ext cx="6895515" cy="4416367"/>
          </a:xfrm>
          <a:prstGeom prst="rect">
            <a:avLst/>
          </a:prstGeom>
        </p:spPr>
      </p:pic>
      <p:sp>
        <p:nvSpPr>
          <p:cNvPr id="7" name="TextBox 6">
            <a:extLst>
              <a:ext uri="{FF2B5EF4-FFF2-40B4-BE49-F238E27FC236}">
                <a16:creationId xmlns:a16="http://schemas.microsoft.com/office/drawing/2014/main" id="{D6C32D5E-49D3-4140-BD2F-C1B574FB92D0}"/>
              </a:ext>
            </a:extLst>
          </p:cNvPr>
          <p:cNvSpPr txBox="1"/>
          <p:nvPr/>
        </p:nvSpPr>
        <p:spPr>
          <a:xfrm>
            <a:off x="2857160" y="733298"/>
            <a:ext cx="6477679" cy="830997"/>
          </a:xfrm>
          <a:prstGeom prst="rect">
            <a:avLst/>
          </a:prstGeom>
          <a:noFill/>
        </p:spPr>
        <p:txBody>
          <a:bodyPr wrap="square" rtlCol="0">
            <a:spAutoFit/>
          </a:bodyPr>
          <a:lstStyle/>
          <a:p>
            <a:r>
              <a:rPr lang="en-US" sz="4800" u="sng" dirty="0">
                <a:solidFill>
                  <a:srgbClr val="F5C746"/>
                </a:solidFill>
                <a:latin typeface="Roboto Cn" pitchFamily="2" charset="0"/>
                <a:ea typeface="Roboto Cn" pitchFamily="2" charset="0"/>
              </a:rPr>
              <a:t>Making Room For You!</a:t>
            </a:r>
          </a:p>
        </p:txBody>
      </p:sp>
    </p:spTree>
    <p:extLst>
      <p:ext uri="{BB962C8B-B14F-4D97-AF65-F5344CB8AC3E}">
        <p14:creationId xmlns:p14="http://schemas.microsoft.com/office/powerpoint/2010/main" val="42475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0E0AA3A-600D-0646-A840-0721647DA3F2}"/>
              </a:ext>
            </a:extLst>
          </p:cNvPr>
          <p:cNvSpPr txBox="1"/>
          <p:nvPr/>
        </p:nvSpPr>
        <p:spPr>
          <a:xfrm>
            <a:off x="461492" y="1600450"/>
            <a:ext cx="11269015" cy="2308324"/>
          </a:xfrm>
          <a:prstGeom prst="rect">
            <a:avLst/>
          </a:prstGeom>
          <a:noFill/>
        </p:spPr>
        <p:txBody>
          <a:bodyPr wrap="square" rtlCol="0">
            <a:spAutoFit/>
          </a:bodyPr>
          <a:lstStyle/>
          <a:p>
            <a:pPr marL="914400" indent="-914400" algn="ctr">
              <a:buFont typeface="+mj-lt"/>
              <a:buAutoNum type="arabicPeriod" startAt="4"/>
            </a:pPr>
            <a:r>
              <a:rPr lang="en-US" sz="4800" b="1" dirty="0">
                <a:solidFill>
                  <a:schemeClr val="bg1"/>
                </a:solidFill>
                <a:latin typeface="Roboto Th" pitchFamily="2" charset="0"/>
                <a:ea typeface="Roboto Th" pitchFamily="2" charset="0"/>
              </a:rPr>
              <a:t>God invited new people into the church to join us on this exciting ministry journey.</a:t>
            </a:r>
            <a:endParaRPr lang="en-US" sz="4000" i="1" dirty="0">
              <a:solidFill>
                <a:schemeClr val="bg1"/>
              </a:solidFill>
              <a:latin typeface="Roboto Th" pitchFamily="2" charset="0"/>
              <a:ea typeface="Roboto Th" pitchFamily="2" charset="0"/>
            </a:endParaRPr>
          </a:p>
        </p:txBody>
      </p:sp>
      <p:sp>
        <p:nvSpPr>
          <p:cNvPr id="8" name="TextBox 7">
            <a:extLst>
              <a:ext uri="{FF2B5EF4-FFF2-40B4-BE49-F238E27FC236}">
                <a16:creationId xmlns:a16="http://schemas.microsoft.com/office/drawing/2014/main" id="{E791BCA9-EFE7-DA4E-B730-8BA10D64B928}"/>
              </a:ext>
            </a:extLst>
          </p:cNvPr>
          <p:cNvSpPr txBox="1"/>
          <p:nvPr/>
        </p:nvSpPr>
        <p:spPr>
          <a:xfrm>
            <a:off x="528032" y="522108"/>
            <a:ext cx="11397803" cy="830997"/>
          </a:xfrm>
          <a:prstGeom prst="rect">
            <a:avLst/>
          </a:prstGeom>
          <a:noFill/>
        </p:spPr>
        <p:txBody>
          <a:bodyPr wrap="square" rtlCol="0">
            <a:spAutoFit/>
          </a:bodyPr>
          <a:lstStyle/>
          <a:p>
            <a:r>
              <a:rPr lang="en-US" sz="4800" u="sng" dirty="0">
                <a:solidFill>
                  <a:srgbClr val="F5C746"/>
                </a:solidFill>
                <a:latin typeface="Roboto Cn" pitchFamily="2" charset="0"/>
                <a:ea typeface="Roboto Cn" pitchFamily="2" charset="0"/>
              </a:rPr>
              <a:t>What God Has Done</a:t>
            </a:r>
          </a:p>
        </p:txBody>
      </p:sp>
    </p:spTree>
    <p:extLst>
      <p:ext uri="{BB962C8B-B14F-4D97-AF65-F5344CB8AC3E}">
        <p14:creationId xmlns:p14="http://schemas.microsoft.com/office/powerpoint/2010/main" val="78793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0E0AA3A-600D-0646-A840-0721647DA3F2}"/>
              </a:ext>
            </a:extLst>
          </p:cNvPr>
          <p:cNvSpPr txBox="1"/>
          <p:nvPr/>
        </p:nvSpPr>
        <p:spPr>
          <a:xfrm>
            <a:off x="713737" y="1459773"/>
            <a:ext cx="10764526" cy="2308324"/>
          </a:xfrm>
          <a:prstGeom prst="rect">
            <a:avLst/>
          </a:prstGeom>
          <a:noFill/>
        </p:spPr>
        <p:txBody>
          <a:bodyPr wrap="square" rtlCol="0">
            <a:spAutoFit/>
          </a:bodyPr>
          <a:lstStyle/>
          <a:p>
            <a:pPr marL="914400" indent="-914400" algn="ctr">
              <a:buFont typeface="+mj-lt"/>
              <a:buAutoNum type="arabicPeriod" startAt="5"/>
            </a:pPr>
            <a:r>
              <a:rPr lang="en-US" sz="4800" b="1" dirty="0">
                <a:solidFill>
                  <a:schemeClr val="bg1"/>
                </a:solidFill>
                <a:latin typeface="Roboto Th" pitchFamily="2" charset="0"/>
                <a:ea typeface="Roboto Th" pitchFamily="2" charset="0"/>
              </a:rPr>
              <a:t>God has once again proven himself to be faithful to us – as he always does!</a:t>
            </a:r>
            <a:endParaRPr lang="en-US" sz="4000" i="1" dirty="0">
              <a:solidFill>
                <a:schemeClr val="bg1"/>
              </a:solidFill>
              <a:latin typeface="Roboto Th" pitchFamily="2" charset="0"/>
              <a:ea typeface="Roboto Th" pitchFamily="2" charset="0"/>
            </a:endParaRPr>
          </a:p>
        </p:txBody>
      </p:sp>
      <p:sp>
        <p:nvSpPr>
          <p:cNvPr id="8" name="TextBox 7">
            <a:extLst>
              <a:ext uri="{FF2B5EF4-FFF2-40B4-BE49-F238E27FC236}">
                <a16:creationId xmlns:a16="http://schemas.microsoft.com/office/drawing/2014/main" id="{E791BCA9-EFE7-DA4E-B730-8BA10D64B928}"/>
              </a:ext>
            </a:extLst>
          </p:cNvPr>
          <p:cNvSpPr txBox="1"/>
          <p:nvPr/>
        </p:nvSpPr>
        <p:spPr>
          <a:xfrm>
            <a:off x="528032" y="522108"/>
            <a:ext cx="11397803" cy="830997"/>
          </a:xfrm>
          <a:prstGeom prst="rect">
            <a:avLst/>
          </a:prstGeom>
          <a:noFill/>
        </p:spPr>
        <p:txBody>
          <a:bodyPr wrap="square" rtlCol="0">
            <a:spAutoFit/>
          </a:bodyPr>
          <a:lstStyle/>
          <a:p>
            <a:r>
              <a:rPr lang="en-US" sz="4800" u="sng" dirty="0">
                <a:solidFill>
                  <a:srgbClr val="F5C746"/>
                </a:solidFill>
                <a:latin typeface="Roboto Cn" pitchFamily="2" charset="0"/>
                <a:ea typeface="Roboto Cn" pitchFamily="2" charset="0"/>
              </a:rPr>
              <a:t>What God Has Done</a:t>
            </a:r>
          </a:p>
        </p:txBody>
      </p:sp>
      <p:sp>
        <p:nvSpPr>
          <p:cNvPr id="5" name="TextBox 4">
            <a:extLst>
              <a:ext uri="{FF2B5EF4-FFF2-40B4-BE49-F238E27FC236}">
                <a16:creationId xmlns:a16="http://schemas.microsoft.com/office/drawing/2014/main" id="{6986D08D-6E38-45E3-99A3-8952747641C6}"/>
              </a:ext>
            </a:extLst>
          </p:cNvPr>
          <p:cNvSpPr txBox="1"/>
          <p:nvPr/>
        </p:nvSpPr>
        <p:spPr>
          <a:xfrm>
            <a:off x="1165273" y="4353535"/>
            <a:ext cx="9861453" cy="1692771"/>
          </a:xfrm>
          <a:prstGeom prst="rect">
            <a:avLst/>
          </a:prstGeom>
          <a:noFill/>
        </p:spPr>
        <p:txBody>
          <a:bodyPr wrap="square" rtlCol="0">
            <a:spAutoFit/>
          </a:bodyPr>
          <a:lstStyle/>
          <a:p>
            <a:pPr algn="ctr"/>
            <a:r>
              <a:rPr lang="en-US" sz="3600" i="1" dirty="0">
                <a:solidFill>
                  <a:schemeClr val="accent4">
                    <a:lumMod val="40000"/>
                    <a:lumOff val="60000"/>
                  </a:schemeClr>
                </a:solidFill>
                <a:latin typeface="Roboto Th" pitchFamily="2" charset="0"/>
                <a:ea typeface="Roboto Th" pitchFamily="2" charset="0"/>
              </a:rPr>
              <a:t>God is faithful, by whom you were called into the fellowship of his Son, Jesus Christ our Lord.</a:t>
            </a:r>
          </a:p>
          <a:p>
            <a:pPr algn="ctr"/>
            <a:r>
              <a:rPr lang="en-US" sz="3200" b="1" dirty="0">
                <a:solidFill>
                  <a:schemeClr val="accent4">
                    <a:lumMod val="40000"/>
                    <a:lumOff val="60000"/>
                  </a:schemeClr>
                </a:solidFill>
                <a:latin typeface="Roboto Th" pitchFamily="2" charset="0"/>
                <a:ea typeface="Roboto Th" pitchFamily="2" charset="0"/>
              </a:rPr>
              <a:t>1 Corinthians 1:9</a:t>
            </a:r>
            <a:endParaRPr lang="en-US" sz="2400" dirty="0">
              <a:solidFill>
                <a:schemeClr val="accent4">
                  <a:lumMod val="40000"/>
                  <a:lumOff val="60000"/>
                </a:schemeClr>
              </a:solidFill>
              <a:latin typeface="Roboto Th" pitchFamily="2" charset="0"/>
              <a:ea typeface="Roboto Th" pitchFamily="2" charset="0"/>
            </a:endParaRPr>
          </a:p>
        </p:txBody>
      </p:sp>
    </p:spTree>
    <p:extLst>
      <p:ext uri="{BB962C8B-B14F-4D97-AF65-F5344CB8AC3E}">
        <p14:creationId xmlns:p14="http://schemas.microsoft.com/office/powerpoint/2010/main" val="100724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0E0AA3A-600D-0646-A840-0721647DA3F2}"/>
              </a:ext>
            </a:extLst>
          </p:cNvPr>
          <p:cNvSpPr txBox="1"/>
          <p:nvPr/>
        </p:nvSpPr>
        <p:spPr>
          <a:xfrm>
            <a:off x="713737" y="1459773"/>
            <a:ext cx="10764526" cy="2308324"/>
          </a:xfrm>
          <a:prstGeom prst="rect">
            <a:avLst/>
          </a:prstGeom>
          <a:noFill/>
        </p:spPr>
        <p:txBody>
          <a:bodyPr wrap="square" rtlCol="0">
            <a:spAutoFit/>
          </a:bodyPr>
          <a:lstStyle/>
          <a:p>
            <a:pPr marL="914400" indent="-914400" algn="ctr">
              <a:buFont typeface="+mj-lt"/>
              <a:buAutoNum type="arabicPeriod" startAt="5"/>
            </a:pPr>
            <a:r>
              <a:rPr lang="en-US" sz="4800" b="1" dirty="0">
                <a:solidFill>
                  <a:schemeClr val="bg1"/>
                </a:solidFill>
                <a:latin typeface="Roboto Th" pitchFamily="2" charset="0"/>
                <a:ea typeface="Roboto Th" pitchFamily="2" charset="0"/>
              </a:rPr>
              <a:t>God has once again proven himself to be faithful to us – as he always does!</a:t>
            </a:r>
            <a:endParaRPr lang="en-US" sz="4000" i="1" dirty="0">
              <a:solidFill>
                <a:schemeClr val="bg1"/>
              </a:solidFill>
              <a:latin typeface="Roboto Th" pitchFamily="2" charset="0"/>
              <a:ea typeface="Roboto Th" pitchFamily="2" charset="0"/>
            </a:endParaRPr>
          </a:p>
        </p:txBody>
      </p:sp>
      <p:sp>
        <p:nvSpPr>
          <p:cNvPr id="8" name="TextBox 7">
            <a:extLst>
              <a:ext uri="{FF2B5EF4-FFF2-40B4-BE49-F238E27FC236}">
                <a16:creationId xmlns:a16="http://schemas.microsoft.com/office/drawing/2014/main" id="{E791BCA9-EFE7-DA4E-B730-8BA10D64B928}"/>
              </a:ext>
            </a:extLst>
          </p:cNvPr>
          <p:cNvSpPr txBox="1"/>
          <p:nvPr/>
        </p:nvSpPr>
        <p:spPr>
          <a:xfrm>
            <a:off x="528032" y="522108"/>
            <a:ext cx="11397803" cy="830997"/>
          </a:xfrm>
          <a:prstGeom prst="rect">
            <a:avLst/>
          </a:prstGeom>
          <a:noFill/>
        </p:spPr>
        <p:txBody>
          <a:bodyPr wrap="square" rtlCol="0">
            <a:spAutoFit/>
          </a:bodyPr>
          <a:lstStyle/>
          <a:p>
            <a:r>
              <a:rPr lang="en-US" sz="4800" u="sng" dirty="0">
                <a:solidFill>
                  <a:srgbClr val="F5C746"/>
                </a:solidFill>
                <a:latin typeface="Roboto Cn" pitchFamily="2" charset="0"/>
                <a:ea typeface="Roboto Cn" pitchFamily="2" charset="0"/>
              </a:rPr>
              <a:t>What God Has Done</a:t>
            </a:r>
          </a:p>
        </p:txBody>
      </p:sp>
      <p:sp>
        <p:nvSpPr>
          <p:cNvPr id="5" name="TextBox 4">
            <a:extLst>
              <a:ext uri="{FF2B5EF4-FFF2-40B4-BE49-F238E27FC236}">
                <a16:creationId xmlns:a16="http://schemas.microsoft.com/office/drawing/2014/main" id="{6986D08D-6E38-45E3-99A3-8952747641C6}"/>
              </a:ext>
            </a:extLst>
          </p:cNvPr>
          <p:cNvSpPr txBox="1"/>
          <p:nvPr/>
        </p:nvSpPr>
        <p:spPr>
          <a:xfrm>
            <a:off x="1165273" y="5067219"/>
            <a:ext cx="9861453" cy="1138773"/>
          </a:xfrm>
          <a:prstGeom prst="rect">
            <a:avLst/>
          </a:prstGeom>
          <a:noFill/>
        </p:spPr>
        <p:txBody>
          <a:bodyPr wrap="square" rtlCol="0">
            <a:spAutoFit/>
          </a:bodyPr>
          <a:lstStyle/>
          <a:p>
            <a:pPr algn="ctr"/>
            <a:r>
              <a:rPr lang="en-US" sz="3600" i="1" dirty="0">
                <a:solidFill>
                  <a:schemeClr val="accent4">
                    <a:lumMod val="40000"/>
                    <a:lumOff val="60000"/>
                  </a:schemeClr>
                </a:solidFill>
                <a:latin typeface="Roboto Th" pitchFamily="2" charset="0"/>
                <a:ea typeface="Roboto Th" pitchFamily="2" charset="0"/>
              </a:rPr>
              <a:t>if we are faithless, he remains faithful</a:t>
            </a:r>
          </a:p>
          <a:p>
            <a:pPr algn="ctr"/>
            <a:r>
              <a:rPr lang="en-US" sz="3200" b="1" dirty="0">
                <a:solidFill>
                  <a:schemeClr val="accent4">
                    <a:lumMod val="40000"/>
                    <a:lumOff val="60000"/>
                  </a:schemeClr>
                </a:solidFill>
                <a:latin typeface="Roboto Th" pitchFamily="2" charset="0"/>
                <a:ea typeface="Roboto Th" pitchFamily="2" charset="0"/>
              </a:rPr>
              <a:t>2 Timothy 2:13</a:t>
            </a:r>
            <a:endParaRPr lang="en-US" sz="2400" dirty="0">
              <a:solidFill>
                <a:schemeClr val="accent4">
                  <a:lumMod val="40000"/>
                  <a:lumOff val="60000"/>
                </a:schemeClr>
              </a:solidFill>
              <a:latin typeface="Roboto Th" pitchFamily="2" charset="0"/>
              <a:ea typeface="Roboto Th" pitchFamily="2" charset="0"/>
            </a:endParaRPr>
          </a:p>
        </p:txBody>
      </p:sp>
    </p:spTree>
    <p:extLst>
      <p:ext uri="{BB962C8B-B14F-4D97-AF65-F5344CB8AC3E}">
        <p14:creationId xmlns:p14="http://schemas.microsoft.com/office/powerpoint/2010/main" val="429051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28F0A3A5-D11C-764B-91BB-51871A268E2E}"/>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D09EC3D-003C-2341-B66C-2C130173BC71}"/>
              </a:ext>
            </a:extLst>
          </p:cNvPr>
          <p:cNvSpPr txBox="1"/>
          <p:nvPr/>
        </p:nvSpPr>
        <p:spPr>
          <a:xfrm>
            <a:off x="875711" y="773723"/>
            <a:ext cx="10440574" cy="2554545"/>
          </a:xfrm>
          <a:prstGeom prst="rect">
            <a:avLst/>
          </a:prstGeom>
          <a:noFill/>
        </p:spPr>
        <p:txBody>
          <a:bodyPr wrap="square" rtlCol="0">
            <a:noAutofit/>
          </a:bodyPr>
          <a:lstStyle/>
          <a:p>
            <a:pPr algn="ctr" hangingPunct="0"/>
            <a:r>
              <a:rPr lang="en-US" sz="4200" dirty="0">
                <a:solidFill>
                  <a:schemeClr val="bg1"/>
                </a:solidFill>
                <a:latin typeface="Roboto Th" pitchFamily="2" charset="0"/>
                <a:ea typeface="Roboto Th" pitchFamily="2" charset="0"/>
              </a:rPr>
              <a:t>Lord, you are my God; I will exalt you and praise your name, for in perfect faithfulness you have done wonderful things, things planned long ago.</a:t>
            </a:r>
          </a:p>
        </p:txBody>
      </p:sp>
      <p:sp>
        <p:nvSpPr>
          <p:cNvPr id="4" name="TextBox 3">
            <a:extLst>
              <a:ext uri="{FF2B5EF4-FFF2-40B4-BE49-F238E27FC236}">
                <a16:creationId xmlns:a16="http://schemas.microsoft.com/office/drawing/2014/main" id="{CF1183A5-4CAC-CE43-95CB-4A7D64A2F16A}"/>
              </a:ext>
            </a:extLst>
          </p:cNvPr>
          <p:cNvSpPr txBox="1"/>
          <p:nvPr/>
        </p:nvSpPr>
        <p:spPr>
          <a:xfrm>
            <a:off x="332703" y="5705232"/>
            <a:ext cx="11526591" cy="646331"/>
          </a:xfrm>
          <a:prstGeom prst="rect">
            <a:avLst/>
          </a:prstGeom>
          <a:noFill/>
        </p:spPr>
        <p:txBody>
          <a:bodyPr wrap="square" rtlCol="0">
            <a:spAutoFit/>
          </a:bodyPr>
          <a:lstStyle/>
          <a:p>
            <a:pPr algn="ctr"/>
            <a:r>
              <a:rPr lang="en-US" sz="3600" b="1" dirty="0">
                <a:solidFill>
                  <a:srgbClr val="F5C746"/>
                </a:solidFill>
                <a:latin typeface="Roboto Cn" pitchFamily="2" charset="0"/>
                <a:ea typeface="Roboto Cn" pitchFamily="2" charset="0"/>
              </a:rPr>
              <a:t>Isaiah 25:1</a:t>
            </a:r>
          </a:p>
        </p:txBody>
      </p:sp>
    </p:spTree>
    <p:extLst>
      <p:ext uri="{BB962C8B-B14F-4D97-AF65-F5344CB8AC3E}">
        <p14:creationId xmlns:p14="http://schemas.microsoft.com/office/powerpoint/2010/main" val="3560782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28F0A3A5-D11C-764B-91BB-51871A268E2E}"/>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D09EC3D-003C-2341-B66C-2C130173BC71}"/>
              </a:ext>
            </a:extLst>
          </p:cNvPr>
          <p:cNvSpPr txBox="1"/>
          <p:nvPr/>
        </p:nvSpPr>
        <p:spPr>
          <a:xfrm>
            <a:off x="875711" y="773723"/>
            <a:ext cx="10440574" cy="2554545"/>
          </a:xfrm>
          <a:prstGeom prst="rect">
            <a:avLst/>
          </a:prstGeom>
          <a:noFill/>
        </p:spPr>
        <p:txBody>
          <a:bodyPr wrap="square" rtlCol="0">
            <a:noAutofit/>
          </a:bodyPr>
          <a:lstStyle/>
          <a:p>
            <a:pPr algn="ctr" hangingPunct="0"/>
            <a:endParaRPr lang="en-US" sz="4200" dirty="0">
              <a:solidFill>
                <a:schemeClr val="bg1"/>
              </a:solidFill>
              <a:latin typeface="Roboto Th" pitchFamily="2" charset="0"/>
              <a:ea typeface="Roboto Th" pitchFamily="2" charset="0"/>
            </a:endParaRPr>
          </a:p>
        </p:txBody>
      </p:sp>
      <p:pic>
        <p:nvPicPr>
          <p:cNvPr id="5" name="Picture 4">
            <a:extLst>
              <a:ext uri="{FF2B5EF4-FFF2-40B4-BE49-F238E27FC236}">
                <a16:creationId xmlns:a16="http://schemas.microsoft.com/office/drawing/2014/main" id="{F795AE44-C877-4E2A-82C7-2E0A5B4CE414}"/>
              </a:ext>
            </a:extLst>
          </p:cNvPr>
          <p:cNvPicPr>
            <a:picLocks noChangeAspect="1"/>
          </p:cNvPicPr>
          <p:nvPr/>
        </p:nvPicPr>
        <p:blipFill>
          <a:blip r:embed="rId3"/>
          <a:stretch>
            <a:fillRect/>
          </a:stretch>
        </p:blipFill>
        <p:spPr>
          <a:xfrm>
            <a:off x="2473567" y="1107830"/>
            <a:ext cx="7244861" cy="4642339"/>
          </a:xfrm>
          <a:prstGeom prst="rect">
            <a:avLst/>
          </a:prstGeom>
        </p:spPr>
      </p:pic>
    </p:spTree>
    <p:extLst>
      <p:ext uri="{BB962C8B-B14F-4D97-AF65-F5344CB8AC3E}">
        <p14:creationId xmlns:p14="http://schemas.microsoft.com/office/powerpoint/2010/main" val="261483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791BCA9-EFE7-DA4E-B730-8BA10D64B928}"/>
              </a:ext>
            </a:extLst>
          </p:cNvPr>
          <p:cNvSpPr txBox="1"/>
          <p:nvPr/>
        </p:nvSpPr>
        <p:spPr>
          <a:xfrm>
            <a:off x="3030043" y="2413337"/>
            <a:ext cx="6131913" cy="1323439"/>
          </a:xfrm>
          <a:prstGeom prst="rect">
            <a:avLst/>
          </a:prstGeom>
          <a:noFill/>
        </p:spPr>
        <p:txBody>
          <a:bodyPr wrap="square" rtlCol="0">
            <a:spAutoFit/>
          </a:bodyPr>
          <a:lstStyle/>
          <a:p>
            <a:r>
              <a:rPr lang="en-US" sz="8000" b="1" dirty="0">
                <a:solidFill>
                  <a:srgbClr val="F5C746"/>
                </a:solidFill>
                <a:latin typeface="Roboto Cn" pitchFamily="2" charset="0"/>
                <a:ea typeface="Roboto Cn" pitchFamily="2" charset="0"/>
              </a:rPr>
              <a:t>Thank You!</a:t>
            </a:r>
          </a:p>
        </p:txBody>
      </p:sp>
    </p:spTree>
    <p:extLst>
      <p:ext uri="{BB962C8B-B14F-4D97-AF65-F5344CB8AC3E}">
        <p14:creationId xmlns:p14="http://schemas.microsoft.com/office/powerpoint/2010/main" val="326178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28F0A3A5-D11C-764B-91BB-51871A268E2E}"/>
              </a:ext>
            </a:extLst>
          </p:cNvPr>
          <p:cNvPicPr>
            <a:picLocks noChangeAspect="1"/>
          </p:cNvPicPr>
          <p:nvPr/>
        </p:nvPicPr>
        <p:blipFill>
          <a:blip r:embed="rId2"/>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CD09EC3D-003C-2341-B66C-2C130173BC71}"/>
              </a:ext>
            </a:extLst>
          </p:cNvPr>
          <p:cNvSpPr txBox="1"/>
          <p:nvPr/>
        </p:nvSpPr>
        <p:spPr>
          <a:xfrm>
            <a:off x="999641" y="874455"/>
            <a:ext cx="10192714" cy="2554545"/>
          </a:xfrm>
          <a:prstGeom prst="rect">
            <a:avLst/>
          </a:prstGeom>
          <a:noFill/>
        </p:spPr>
        <p:txBody>
          <a:bodyPr wrap="square" rtlCol="0">
            <a:noAutofit/>
          </a:bodyPr>
          <a:lstStyle/>
          <a:p>
            <a:pPr algn="ctr" hangingPunct="0"/>
            <a:r>
              <a:rPr lang="en-US" sz="4200" dirty="0">
                <a:solidFill>
                  <a:schemeClr val="bg1"/>
                </a:solidFill>
                <a:latin typeface="Roboto Th" pitchFamily="2" charset="0"/>
                <a:ea typeface="Roboto Th" pitchFamily="2" charset="0"/>
              </a:rPr>
              <a:t>Now therefore in the sight of all Israel, the assembly of the Lord, and in the hearing of our God, observe and seek out all the commandments of the Lord your God, that you may possess this good land and leave it for an inheritance to your children after you forever.</a:t>
            </a:r>
          </a:p>
        </p:txBody>
      </p:sp>
      <p:sp>
        <p:nvSpPr>
          <p:cNvPr id="4" name="TextBox 3">
            <a:extLst>
              <a:ext uri="{FF2B5EF4-FFF2-40B4-BE49-F238E27FC236}">
                <a16:creationId xmlns:a16="http://schemas.microsoft.com/office/drawing/2014/main" id="{CF1183A5-4CAC-CE43-95CB-4A7D64A2F16A}"/>
              </a:ext>
            </a:extLst>
          </p:cNvPr>
          <p:cNvSpPr txBox="1"/>
          <p:nvPr/>
        </p:nvSpPr>
        <p:spPr>
          <a:xfrm>
            <a:off x="332703" y="5531136"/>
            <a:ext cx="11526591" cy="707886"/>
          </a:xfrm>
          <a:prstGeom prst="rect">
            <a:avLst/>
          </a:prstGeom>
          <a:noFill/>
        </p:spPr>
        <p:txBody>
          <a:bodyPr wrap="square" rtlCol="0">
            <a:spAutoFit/>
          </a:bodyPr>
          <a:lstStyle/>
          <a:p>
            <a:pPr algn="ctr"/>
            <a:r>
              <a:rPr lang="en-US" sz="4000" b="1" dirty="0">
                <a:solidFill>
                  <a:srgbClr val="F5C746"/>
                </a:solidFill>
                <a:latin typeface="Roboto Cn" pitchFamily="2" charset="0"/>
                <a:ea typeface="Roboto Cn" pitchFamily="2" charset="0"/>
              </a:rPr>
              <a:t>1 Chronicles 28:8</a:t>
            </a:r>
          </a:p>
        </p:txBody>
      </p:sp>
    </p:spTree>
    <p:extLst>
      <p:ext uri="{BB962C8B-B14F-4D97-AF65-F5344CB8AC3E}">
        <p14:creationId xmlns:p14="http://schemas.microsoft.com/office/powerpoint/2010/main" val="416785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0E0AA3A-600D-0646-A840-0721647DA3F2}"/>
              </a:ext>
            </a:extLst>
          </p:cNvPr>
          <p:cNvSpPr txBox="1"/>
          <p:nvPr/>
        </p:nvSpPr>
        <p:spPr>
          <a:xfrm>
            <a:off x="528032" y="1519431"/>
            <a:ext cx="11269015" cy="3046988"/>
          </a:xfrm>
          <a:prstGeom prst="rect">
            <a:avLst/>
          </a:prstGeom>
          <a:noFill/>
        </p:spPr>
        <p:txBody>
          <a:bodyPr wrap="square" rtlCol="0">
            <a:spAutoFit/>
          </a:bodyPr>
          <a:lstStyle/>
          <a:p>
            <a:pPr marL="914400" indent="-914400" algn="ctr">
              <a:buFont typeface="+mj-lt"/>
              <a:buAutoNum type="arabicPeriod"/>
            </a:pPr>
            <a:r>
              <a:rPr lang="en-US" sz="4800" b="1" dirty="0">
                <a:solidFill>
                  <a:schemeClr val="bg1"/>
                </a:solidFill>
                <a:latin typeface="Roboto Th" pitchFamily="2" charset="0"/>
                <a:ea typeface="Roboto Th" pitchFamily="2" charset="0"/>
              </a:rPr>
              <a:t>God changed the heart of our church in regard to money, stewardship, generosity and sacrificial giving.</a:t>
            </a:r>
            <a:endParaRPr lang="en-US" sz="4000" i="1" dirty="0">
              <a:solidFill>
                <a:schemeClr val="bg1"/>
              </a:solidFill>
              <a:latin typeface="Roboto Th" pitchFamily="2" charset="0"/>
              <a:ea typeface="Roboto Th" pitchFamily="2" charset="0"/>
            </a:endParaRPr>
          </a:p>
        </p:txBody>
      </p:sp>
      <p:sp>
        <p:nvSpPr>
          <p:cNvPr id="8" name="TextBox 7">
            <a:extLst>
              <a:ext uri="{FF2B5EF4-FFF2-40B4-BE49-F238E27FC236}">
                <a16:creationId xmlns:a16="http://schemas.microsoft.com/office/drawing/2014/main" id="{E791BCA9-EFE7-DA4E-B730-8BA10D64B928}"/>
              </a:ext>
            </a:extLst>
          </p:cNvPr>
          <p:cNvSpPr txBox="1"/>
          <p:nvPr/>
        </p:nvSpPr>
        <p:spPr>
          <a:xfrm>
            <a:off x="528032" y="522108"/>
            <a:ext cx="11397803" cy="830997"/>
          </a:xfrm>
          <a:prstGeom prst="rect">
            <a:avLst/>
          </a:prstGeom>
          <a:noFill/>
        </p:spPr>
        <p:txBody>
          <a:bodyPr wrap="square" rtlCol="0">
            <a:spAutoFit/>
          </a:bodyPr>
          <a:lstStyle/>
          <a:p>
            <a:r>
              <a:rPr lang="en-US" sz="4800" u="sng" dirty="0">
                <a:solidFill>
                  <a:srgbClr val="F5C746"/>
                </a:solidFill>
                <a:latin typeface="Roboto Cn" pitchFamily="2" charset="0"/>
                <a:ea typeface="Roboto Cn" pitchFamily="2" charset="0"/>
              </a:rPr>
              <a:t>What God Has Done</a:t>
            </a:r>
          </a:p>
        </p:txBody>
      </p:sp>
      <p:sp>
        <p:nvSpPr>
          <p:cNvPr id="5" name="TextBox 4">
            <a:extLst>
              <a:ext uri="{FF2B5EF4-FFF2-40B4-BE49-F238E27FC236}">
                <a16:creationId xmlns:a16="http://schemas.microsoft.com/office/drawing/2014/main" id="{6986D08D-6E38-45E3-99A3-8952747641C6}"/>
              </a:ext>
            </a:extLst>
          </p:cNvPr>
          <p:cNvSpPr txBox="1"/>
          <p:nvPr/>
        </p:nvSpPr>
        <p:spPr>
          <a:xfrm>
            <a:off x="2004348" y="4732745"/>
            <a:ext cx="8316382" cy="1692771"/>
          </a:xfrm>
          <a:prstGeom prst="rect">
            <a:avLst/>
          </a:prstGeom>
          <a:noFill/>
        </p:spPr>
        <p:txBody>
          <a:bodyPr wrap="square" rtlCol="0">
            <a:spAutoFit/>
          </a:bodyPr>
          <a:lstStyle/>
          <a:p>
            <a:pPr algn="ctr"/>
            <a:r>
              <a:rPr lang="en-US" sz="3600" i="1" dirty="0">
                <a:solidFill>
                  <a:schemeClr val="accent4">
                    <a:lumMod val="40000"/>
                    <a:lumOff val="60000"/>
                  </a:schemeClr>
                </a:solidFill>
                <a:latin typeface="Roboto Th" pitchFamily="2" charset="0"/>
                <a:ea typeface="Roboto Th" pitchFamily="2" charset="0"/>
              </a:rPr>
              <a:t>The earth is the Lord’s, and everything in it, the world, and all who live in it…</a:t>
            </a:r>
          </a:p>
          <a:p>
            <a:pPr algn="ctr"/>
            <a:r>
              <a:rPr lang="en-US" sz="3200" b="1" dirty="0">
                <a:solidFill>
                  <a:schemeClr val="accent4">
                    <a:lumMod val="40000"/>
                    <a:lumOff val="60000"/>
                  </a:schemeClr>
                </a:solidFill>
                <a:latin typeface="Roboto Th" pitchFamily="2" charset="0"/>
                <a:ea typeface="Roboto Th" pitchFamily="2" charset="0"/>
              </a:rPr>
              <a:t>Psalm 24:1</a:t>
            </a:r>
            <a:endParaRPr lang="en-US" sz="2400" dirty="0">
              <a:solidFill>
                <a:schemeClr val="accent4">
                  <a:lumMod val="40000"/>
                  <a:lumOff val="60000"/>
                </a:schemeClr>
              </a:solidFill>
              <a:latin typeface="Roboto Th" pitchFamily="2" charset="0"/>
              <a:ea typeface="Roboto Th" pitchFamily="2" charset="0"/>
            </a:endParaRPr>
          </a:p>
        </p:txBody>
      </p:sp>
    </p:spTree>
    <p:extLst>
      <p:ext uri="{BB962C8B-B14F-4D97-AF65-F5344CB8AC3E}">
        <p14:creationId xmlns:p14="http://schemas.microsoft.com/office/powerpoint/2010/main" val="210191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28F0A3A5-D11C-764B-91BB-51871A268E2E}"/>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D09EC3D-003C-2341-B66C-2C130173BC71}"/>
              </a:ext>
            </a:extLst>
          </p:cNvPr>
          <p:cNvSpPr txBox="1"/>
          <p:nvPr/>
        </p:nvSpPr>
        <p:spPr>
          <a:xfrm>
            <a:off x="875711" y="506437"/>
            <a:ext cx="10440574" cy="2554545"/>
          </a:xfrm>
          <a:prstGeom prst="rect">
            <a:avLst/>
          </a:prstGeom>
          <a:noFill/>
        </p:spPr>
        <p:txBody>
          <a:bodyPr wrap="square" rtlCol="0">
            <a:noAutofit/>
          </a:bodyPr>
          <a:lstStyle/>
          <a:p>
            <a:pPr algn="ctr" hangingPunct="0"/>
            <a:r>
              <a:rPr lang="en-US" sz="4200" dirty="0">
                <a:solidFill>
                  <a:schemeClr val="bg1"/>
                </a:solidFill>
                <a:latin typeface="Roboto Th" pitchFamily="2" charset="0"/>
                <a:ea typeface="Roboto Th" pitchFamily="2" charset="0"/>
              </a:rPr>
              <a:t>Do not lay up for yourselves treasures on earth, where moth and rust destroy and where thieves break in and steal, 20 but lay up for yourselves treasures in heaven, where neither moth nor rust destroys and where thieves do not break in and steal. 21 For where your treasure is, there your heart will be also.</a:t>
            </a:r>
          </a:p>
        </p:txBody>
      </p:sp>
      <p:sp>
        <p:nvSpPr>
          <p:cNvPr id="4" name="TextBox 3">
            <a:extLst>
              <a:ext uri="{FF2B5EF4-FFF2-40B4-BE49-F238E27FC236}">
                <a16:creationId xmlns:a16="http://schemas.microsoft.com/office/drawing/2014/main" id="{CF1183A5-4CAC-CE43-95CB-4A7D64A2F16A}"/>
              </a:ext>
            </a:extLst>
          </p:cNvPr>
          <p:cNvSpPr txBox="1"/>
          <p:nvPr/>
        </p:nvSpPr>
        <p:spPr>
          <a:xfrm>
            <a:off x="332703" y="5705232"/>
            <a:ext cx="11526591" cy="646331"/>
          </a:xfrm>
          <a:prstGeom prst="rect">
            <a:avLst/>
          </a:prstGeom>
          <a:noFill/>
        </p:spPr>
        <p:txBody>
          <a:bodyPr wrap="square" rtlCol="0">
            <a:spAutoFit/>
          </a:bodyPr>
          <a:lstStyle/>
          <a:p>
            <a:pPr algn="ctr"/>
            <a:r>
              <a:rPr lang="en-US" sz="3600" b="1" dirty="0">
                <a:solidFill>
                  <a:srgbClr val="F5C746"/>
                </a:solidFill>
                <a:latin typeface="Roboto Cn" pitchFamily="2" charset="0"/>
                <a:ea typeface="Roboto Cn" pitchFamily="2" charset="0"/>
              </a:rPr>
              <a:t>Matthew 6:19-21</a:t>
            </a:r>
          </a:p>
        </p:txBody>
      </p:sp>
    </p:spTree>
    <p:extLst>
      <p:ext uri="{BB962C8B-B14F-4D97-AF65-F5344CB8AC3E}">
        <p14:creationId xmlns:p14="http://schemas.microsoft.com/office/powerpoint/2010/main" val="53336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0E0AA3A-600D-0646-A840-0721647DA3F2}"/>
              </a:ext>
            </a:extLst>
          </p:cNvPr>
          <p:cNvSpPr txBox="1"/>
          <p:nvPr/>
        </p:nvSpPr>
        <p:spPr>
          <a:xfrm>
            <a:off x="461492" y="1751062"/>
            <a:ext cx="11269015" cy="1569660"/>
          </a:xfrm>
          <a:prstGeom prst="rect">
            <a:avLst/>
          </a:prstGeom>
          <a:noFill/>
        </p:spPr>
        <p:txBody>
          <a:bodyPr wrap="square" rtlCol="0">
            <a:spAutoFit/>
          </a:bodyPr>
          <a:lstStyle/>
          <a:p>
            <a:pPr marL="914400" indent="-914400" algn="ctr">
              <a:buFont typeface="+mj-lt"/>
              <a:buAutoNum type="arabicPeriod" startAt="2"/>
            </a:pPr>
            <a:r>
              <a:rPr lang="en-US" sz="4800" b="1" dirty="0">
                <a:solidFill>
                  <a:schemeClr val="bg1"/>
                </a:solidFill>
                <a:latin typeface="Roboto Th" pitchFamily="2" charset="0"/>
                <a:ea typeface="Roboto Th" pitchFamily="2" charset="0"/>
              </a:rPr>
              <a:t>God increased our faith and dependence on himself. </a:t>
            </a:r>
            <a:endParaRPr lang="en-US" sz="4000" i="1" dirty="0">
              <a:solidFill>
                <a:schemeClr val="bg1"/>
              </a:solidFill>
              <a:latin typeface="Roboto Th" pitchFamily="2" charset="0"/>
              <a:ea typeface="Roboto Th" pitchFamily="2" charset="0"/>
            </a:endParaRPr>
          </a:p>
        </p:txBody>
      </p:sp>
      <p:sp>
        <p:nvSpPr>
          <p:cNvPr id="8" name="TextBox 7">
            <a:extLst>
              <a:ext uri="{FF2B5EF4-FFF2-40B4-BE49-F238E27FC236}">
                <a16:creationId xmlns:a16="http://schemas.microsoft.com/office/drawing/2014/main" id="{E791BCA9-EFE7-DA4E-B730-8BA10D64B928}"/>
              </a:ext>
            </a:extLst>
          </p:cNvPr>
          <p:cNvSpPr txBox="1"/>
          <p:nvPr/>
        </p:nvSpPr>
        <p:spPr>
          <a:xfrm>
            <a:off x="528032" y="522108"/>
            <a:ext cx="11397803" cy="830997"/>
          </a:xfrm>
          <a:prstGeom prst="rect">
            <a:avLst/>
          </a:prstGeom>
          <a:noFill/>
        </p:spPr>
        <p:txBody>
          <a:bodyPr wrap="square" rtlCol="0">
            <a:spAutoFit/>
          </a:bodyPr>
          <a:lstStyle/>
          <a:p>
            <a:r>
              <a:rPr lang="en-US" sz="4800" u="sng" dirty="0">
                <a:solidFill>
                  <a:srgbClr val="F5C746"/>
                </a:solidFill>
                <a:latin typeface="Roboto Cn" pitchFamily="2" charset="0"/>
                <a:ea typeface="Roboto Cn" pitchFamily="2" charset="0"/>
              </a:rPr>
              <a:t>What God Has Done</a:t>
            </a:r>
          </a:p>
        </p:txBody>
      </p:sp>
      <p:sp>
        <p:nvSpPr>
          <p:cNvPr id="5" name="TextBox 4">
            <a:extLst>
              <a:ext uri="{FF2B5EF4-FFF2-40B4-BE49-F238E27FC236}">
                <a16:creationId xmlns:a16="http://schemas.microsoft.com/office/drawing/2014/main" id="{6986D08D-6E38-45E3-99A3-8952747641C6}"/>
              </a:ext>
            </a:extLst>
          </p:cNvPr>
          <p:cNvSpPr txBox="1"/>
          <p:nvPr/>
        </p:nvSpPr>
        <p:spPr>
          <a:xfrm>
            <a:off x="2004348" y="4922884"/>
            <a:ext cx="8316382" cy="1138773"/>
          </a:xfrm>
          <a:prstGeom prst="rect">
            <a:avLst/>
          </a:prstGeom>
          <a:noFill/>
        </p:spPr>
        <p:txBody>
          <a:bodyPr wrap="square" rtlCol="0">
            <a:spAutoFit/>
          </a:bodyPr>
          <a:lstStyle/>
          <a:p>
            <a:pPr algn="ctr"/>
            <a:r>
              <a:rPr lang="en-US" sz="3600" i="1" dirty="0">
                <a:solidFill>
                  <a:schemeClr val="accent4">
                    <a:lumMod val="40000"/>
                    <a:lumOff val="60000"/>
                  </a:schemeClr>
                </a:solidFill>
                <a:latin typeface="Roboto Th" pitchFamily="2" charset="0"/>
                <a:ea typeface="Roboto Th" pitchFamily="2" charset="0"/>
              </a:rPr>
              <a:t>for we walk by faith, not by sight…</a:t>
            </a:r>
          </a:p>
          <a:p>
            <a:pPr algn="ctr"/>
            <a:r>
              <a:rPr lang="en-US" sz="3200" b="1" dirty="0">
                <a:solidFill>
                  <a:schemeClr val="accent4">
                    <a:lumMod val="40000"/>
                    <a:lumOff val="60000"/>
                  </a:schemeClr>
                </a:solidFill>
                <a:latin typeface="Roboto Th" pitchFamily="2" charset="0"/>
                <a:ea typeface="Roboto Th" pitchFamily="2" charset="0"/>
              </a:rPr>
              <a:t>2 Corinthians 5:7</a:t>
            </a:r>
            <a:endParaRPr lang="en-US" sz="2400" dirty="0">
              <a:solidFill>
                <a:schemeClr val="accent4">
                  <a:lumMod val="40000"/>
                  <a:lumOff val="60000"/>
                </a:schemeClr>
              </a:solidFill>
              <a:latin typeface="Roboto Th" pitchFamily="2" charset="0"/>
              <a:ea typeface="Roboto Th" pitchFamily="2" charset="0"/>
            </a:endParaRPr>
          </a:p>
        </p:txBody>
      </p:sp>
    </p:spTree>
    <p:extLst>
      <p:ext uri="{BB962C8B-B14F-4D97-AF65-F5344CB8AC3E}">
        <p14:creationId xmlns:p14="http://schemas.microsoft.com/office/powerpoint/2010/main" val="208258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0E0AA3A-600D-0646-A840-0721647DA3F2}"/>
              </a:ext>
            </a:extLst>
          </p:cNvPr>
          <p:cNvSpPr txBox="1"/>
          <p:nvPr/>
        </p:nvSpPr>
        <p:spPr>
          <a:xfrm>
            <a:off x="461492" y="1751062"/>
            <a:ext cx="11269015" cy="1569660"/>
          </a:xfrm>
          <a:prstGeom prst="rect">
            <a:avLst/>
          </a:prstGeom>
          <a:noFill/>
        </p:spPr>
        <p:txBody>
          <a:bodyPr wrap="square" rtlCol="0">
            <a:spAutoFit/>
          </a:bodyPr>
          <a:lstStyle/>
          <a:p>
            <a:pPr marL="914400" indent="-914400" algn="ctr">
              <a:buFont typeface="+mj-lt"/>
              <a:buAutoNum type="arabicPeriod" startAt="2"/>
            </a:pPr>
            <a:r>
              <a:rPr lang="en-US" sz="4800" b="1" dirty="0">
                <a:solidFill>
                  <a:schemeClr val="bg1"/>
                </a:solidFill>
                <a:latin typeface="Roboto Th" pitchFamily="2" charset="0"/>
                <a:ea typeface="Roboto Th" pitchFamily="2" charset="0"/>
              </a:rPr>
              <a:t>God increased our faith and dependence on himself. </a:t>
            </a:r>
            <a:endParaRPr lang="en-US" sz="4000" i="1" dirty="0">
              <a:solidFill>
                <a:schemeClr val="bg1"/>
              </a:solidFill>
              <a:latin typeface="Roboto Th" pitchFamily="2" charset="0"/>
              <a:ea typeface="Roboto Th" pitchFamily="2" charset="0"/>
            </a:endParaRPr>
          </a:p>
        </p:txBody>
      </p:sp>
      <p:sp>
        <p:nvSpPr>
          <p:cNvPr id="8" name="TextBox 7">
            <a:extLst>
              <a:ext uri="{FF2B5EF4-FFF2-40B4-BE49-F238E27FC236}">
                <a16:creationId xmlns:a16="http://schemas.microsoft.com/office/drawing/2014/main" id="{E791BCA9-EFE7-DA4E-B730-8BA10D64B928}"/>
              </a:ext>
            </a:extLst>
          </p:cNvPr>
          <p:cNvSpPr txBox="1"/>
          <p:nvPr/>
        </p:nvSpPr>
        <p:spPr>
          <a:xfrm>
            <a:off x="528032" y="522108"/>
            <a:ext cx="11397803" cy="830997"/>
          </a:xfrm>
          <a:prstGeom prst="rect">
            <a:avLst/>
          </a:prstGeom>
          <a:noFill/>
        </p:spPr>
        <p:txBody>
          <a:bodyPr wrap="square" rtlCol="0">
            <a:spAutoFit/>
          </a:bodyPr>
          <a:lstStyle/>
          <a:p>
            <a:r>
              <a:rPr lang="en-US" sz="4800" u="sng" dirty="0">
                <a:solidFill>
                  <a:srgbClr val="F5C746"/>
                </a:solidFill>
                <a:latin typeface="Roboto Cn" pitchFamily="2" charset="0"/>
                <a:ea typeface="Roboto Cn" pitchFamily="2" charset="0"/>
              </a:rPr>
              <a:t>What God Has Done</a:t>
            </a:r>
          </a:p>
        </p:txBody>
      </p:sp>
      <p:sp>
        <p:nvSpPr>
          <p:cNvPr id="5" name="TextBox 4">
            <a:extLst>
              <a:ext uri="{FF2B5EF4-FFF2-40B4-BE49-F238E27FC236}">
                <a16:creationId xmlns:a16="http://schemas.microsoft.com/office/drawing/2014/main" id="{6986D08D-6E38-45E3-99A3-8952747641C6}"/>
              </a:ext>
            </a:extLst>
          </p:cNvPr>
          <p:cNvSpPr txBox="1"/>
          <p:nvPr/>
        </p:nvSpPr>
        <p:spPr>
          <a:xfrm>
            <a:off x="2004348" y="3979235"/>
            <a:ext cx="8316382" cy="2246769"/>
          </a:xfrm>
          <a:prstGeom prst="rect">
            <a:avLst/>
          </a:prstGeom>
          <a:noFill/>
        </p:spPr>
        <p:txBody>
          <a:bodyPr wrap="square" rtlCol="0">
            <a:spAutoFit/>
          </a:bodyPr>
          <a:lstStyle/>
          <a:p>
            <a:pPr algn="ctr"/>
            <a:r>
              <a:rPr lang="en-US" sz="3600" i="1" dirty="0">
                <a:solidFill>
                  <a:schemeClr val="accent4">
                    <a:lumMod val="40000"/>
                    <a:lumOff val="60000"/>
                  </a:schemeClr>
                </a:solidFill>
                <a:latin typeface="Roboto Th" pitchFamily="2" charset="0"/>
                <a:ea typeface="Roboto Th" pitchFamily="2" charset="0"/>
              </a:rPr>
              <a:t>the life I now live in the flesh I live by faith in the Son of God, who loved me and gave himself for me.</a:t>
            </a:r>
          </a:p>
          <a:p>
            <a:pPr algn="ctr"/>
            <a:r>
              <a:rPr lang="en-US" sz="3200" b="1" dirty="0">
                <a:solidFill>
                  <a:schemeClr val="accent4">
                    <a:lumMod val="40000"/>
                    <a:lumOff val="60000"/>
                  </a:schemeClr>
                </a:solidFill>
                <a:latin typeface="Roboto Th" pitchFamily="2" charset="0"/>
                <a:ea typeface="Roboto Th" pitchFamily="2" charset="0"/>
              </a:rPr>
              <a:t>Galatians 2:20</a:t>
            </a:r>
            <a:endParaRPr lang="en-US" sz="2400" dirty="0">
              <a:solidFill>
                <a:schemeClr val="accent4">
                  <a:lumMod val="40000"/>
                  <a:lumOff val="60000"/>
                </a:schemeClr>
              </a:solidFill>
              <a:latin typeface="Roboto Th" pitchFamily="2" charset="0"/>
              <a:ea typeface="Roboto Th" pitchFamily="2" charset="0"/>
            </a:endParaRPr>
          </a:p>
        </p:txBody>
      </p:sp>
    </p:spTree>
    <p:extLst>
      <p:ext uri="{BB962C8B-B14F-4D97-AF65-F5344CB8AC3E}">
        <p14:creationId xmlns:p14="http://schemas.microsoft.com/office/powerpoint/2010/main" val="87752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0E0AA3A-600D-0646-A840-0721647DA3F2}"/>
              </a:ext>
            </a:extLst>
          </p:cNvPr>
          <p:cNvSpPr txBox="1"/>
          <p:nvPr/>
        </p:nvSpPr>
        <p:spPr>
          <a:xfrm>
            <a:off x="461492" y="1596318"/>
            <a:ext cx="11269015" cy="830997"/>
          </a:xfrm>
          <a:prstGeom prst="rect">
            <a:avLst/>
          </a:prstGeom>
          <a:noFill/>
        </p:spPr>
        <p:txBody>
          <a:bodyPr wrap="square" rtlCol="0">
            <a:spAutoFit/>
          </a:bodyPr>
          <a:lstStyle/>
          <a:p>
            <a:pPr marL="914400" indent="-914400" algn="ctr">
              <a:buFont typeface="+mj-lt"/>
              <a:buAutoNum type="arabicPeriod" startAt="3"/>
            </a:pPr>
            <a:r>
              <a:rPr lang="en-US" sz="4800" b="1" dirty="0">
                <a:solidFill>
                  <a:schemeClr val="bg1"/>
                </a:solidFill>
                <a:latin typeface="Roboto Th" pitchFamily="2" charset="0"/>
                <a:ea typeface="Roboto Th" pitchFamily="2" charset="0"/>
              </a:rPr>
              <a:t>God unified our church.  </a:t>
            </a:r>
            <a:endParaRPr lang="en-US" sz="4000" i="1" dirty="0">
              <a:solidFill>
                <a:schemeClr val="bg1"/>
              </a:solidFill>
              <a:latin typeface="Roboto Th" pitchFamily="2" charset="0"/>
              <a:ea typeface="Roboto Th" pitchFamily="2" charset="0"/>
            </a:endParaRPr>
          </a:p>
        </p:txBody>
      </p:sp>
      <p:sp>
        <p:nvSpPr>
          <p:cNvPr id="8" name="TextBox 7">
            <a:extLst>
              <a:ext uri="{FF2B5EF4-FFF2-40B4-BE49-F238E27FC236}">
                <a16:creationId xmlns:a16="http://schemas.microsoft.com/office/drawing/2014/main" id="{E791BCA9-EFE7-DA4E-B730-8BA10D64B928}"/>
              </a:ext>
            </a:extLst>
          </p:cNvPr>
          <p:cNvSpPr txBox="1"/>
          <p:nvPr/>
        </p:nvSpPr>
        <p:spPr>
          <a:xfrm>
            <a:off x="528032" y="522108"/>
            <a:ext cx="11397803" cy="830997"/>
          </a:xfrm>
          <a:prstGeom prst="rect">
            <a:avLst/>
          </a:prstGeom>
          <a:noFill/>
        </p:spPr>
        <p:txBody>
          <a:bodyPr wrap="square" rtlCol="0">
            <a:spAutoFit/>
          </a:bodyPr>
          <a:lstStyle/>
          <a:p>
            <a:r>
              <a:rPr lang="en-US" sz="4800" u="sng" dirty="0">
                <a:solidFill>
                  <a:srgbClr val="F5C746"/>
                </a:solidFill>
                <a:latin typeface="Roboto Cn" pitchFamily="2" charset="0"/>
                <a:ea typeface="Roboto Cn" pitchFamily="2" charset="0"/>
              </a:rPr>
              <a:t>What God Has Done</a:t>
            </a:r>
          </a:p>
        </p:txBody>
      </p:sp>
      <p:sp>
        <p:nvSpPr>
          <p:cNvPr id="5" name="TextBox 4">
            <a:extLst>
              <a:ext uri="{FF2B5EF4-FFF2-40B4-BE49-F238E27FC236}">
                <a16:creationId xmlns:a16="http://schemas.microsoft.com/office/drawing/2014/main" id="{6986D08D-6E38-45E3-99A3-8952747641C6}"/>
              </a:ext>
            </a:extLst>
          </p:cNvPr>
          <p:cNvSpPr txBox="1"/>
          <p:nvPr/>
        </p:nvSpPr>
        <p:spPr>
          <a:xfrm>
            <a:off x="2068742" y="4466663"/>
            <a:ext cx="8316382" cy="1692771"/>
          </a:xfrm>
          <a:prstGeom prst="rect">
            <a:avLst/>
          </a:prstGeom>
          <a:noFill/>
        </p:spPr>
        <p:txBody>
          <a:bodyPr wrap="square" rtlCol="0">
            <a:spAutoFit/>
          </a:bodyPr>
          <a:lstStyle/>
          <a:p>
            <a:pPr algn="ctr"/>
            <a:r>
              <a:rPr lang="en-US" sz="3600" i="1" dirty="0">
                <a:solidFill>
                  <a:schemeClr val="accent4">
                    <a:lumMod val="40000"/>
                    <a:lumOff val="60000"/>
                  </a:schemeClr>
                </a:solidFill>
                <a:latin typeface="Roboto Th" pitchFamily="2" charset="0"/>
                <a:ea typeface="Roboto Th" pitchFamily="2" charset="0"/>
              </a:rPr>
              <a:t>eager to maintain the unity of Spirit in the bond of peace.</a:t>
            </a:r>
          </a:p>
          <a:p>
            <a:pPr algn="ctr"/>
            <a:r>
              <a:rPr lang="en-US" sz="3200" b="1" dirty="0">
                <a:solidFill>
                  <a:schemeClr val="accent4">
                    <a:lumMod val="40000"/>
                    <a:lumOff val="60000"/>
                  </a:schemeClr>
                </a:solidFill>
                <a:latin typeface="Roboto Th" pitchFamily="2" charset="0"/>
                <a:ea typeface="Roboto Th" pitchFamily="2" charset="0"/>
              </a:rPr>
              <a:t>Ephesians 4:3</a:t>
            </a:r>
            <a:endParaRPr lang="en-US" sz="2400" dirty="0">
              <a:solidFill>
                <a:schemeClr val="accent4">
                  <a:lumMod val="40000"/>
                  <a:lumOff val="60000"/>
                </a:schemeClr>
              </a:solidFill>
              <a:latin typeface="Roboto Th" pitchFamily="2" charset="0"/>
              <a:ea typeface="Roboto Th" pitchFamily="2" charset="0"/>
            </a:endParaRPr>
          </a:p>
        </p:txBody>
      </p:sp>
    </p:spTree>
    <p:extLst>
      <p:ext uri="{BB962C8B-B14F-4D97-AF65-F5344CB8AC3E}">
        <p14:creationId xmlns:p14="http://schemas.microsoft.com/office/powerpoint/2010/main" val="312062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7F7E157-BF55-4E47-A535-D2EE6FCC1B2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0E0AA3A-600D-0646-A840-0721647DA3F2}"/>
              </a:ext>
            </a:extLst>
          </p:cNvPr>
          <p:cNvSpPr txBox="1"/>
          <p:nvPr/>
        </p:nvSpPr>
        <p:spPr>
          <a:xfrm>
            <a:off x="461492" y="1600450"/>
            <a:ext cx="11269015" cy="2308324"/>
          </a:xfrm>
          <a:prstGeom prst="rect">
            <a:avLst/>
          </a:prstGeom>
          <a:noFill/>
        </p:spPr>
        <p:txBody>
          <a:bodyPr wrap="square" rtlCol="0">
            <a:spAutoFit/>
          </a:bodyPr>
          <a:lstStyle/>
          <a:p>
            <a:pPr marL="914400" indent="-914400" algn="ctr">
              <a:buFont typeface="+mj-lt"/>
              <a:buAutoNum type="arabicPeriod" startAt="4"/>
            </a:pPr>
            <a:r>
              <a:rPr lang="en-US" sz="4800" b="1" dirty="0">
                <a:solidFill>
                  <a:schemeClr val="bg1"/>
                </a:solidFill>
                <a:latin typeface="Roboto Th" pitchFamily="2" charset="0"/>
                <a:ea typeface="Roboto Th" pitchFamily="2" charset="0"/>
              </a:rPr>
              <a:t>God invited new people into the church to join us on this exciting ministry journey.</a:t>
            </a:r>
            <a:endParaRPr lang="en-US" sz="4000" i="1" dirty="0">
              <a:solidFill>
                <a:schemeClr val="bg1"/>
              </a:solidFill>
              <a:latin typeface="Roboto Th" pitchFamily="2" charset="0"/>
              <a:ea typeface="Roboto Th" pitchFamily="2" charset="0"/>
            </a:endParaRPr>
          </a:p>
        </p:txBody>
      </p:sp>
      <p:sp>
        <p:nvSpPr>
          <p:cNvPr id="8" name="TextBox 7">
            <a:extLst>
              <a:ext uri="{FF2B5EF4-FFF2-40B4-BE49-F238E27FC236}">
                <a16:creationId xmlns:a16="http://schemas.microsoft.com/office/drawing/2014/main" id="{E791BCA9-EFE7-DA4E-B730-8BA10D64B928}"/>
              </a:ext>
            </a:extLst>
          </p:cNvPr>
          <p:cNvSpPr txBox="1"/>
          <p:nvPr/>
        </p:nvSpPr>
        <p:spPr>
          <a:xfrm>
            <a:off x="528032" y="522108"/>
            <a:ext cx="11397803" cy="830997"/>
          </a:xfrm>
          <a:prstGeom prst="rect">
            <a:avLst/>
          </a:prstGeom>
          <a:noFill/>
        </p:spPr>
        <p:txBody>
          <a:bodyPr wrap="square" rtlCol="0">
            <a:spAutoFit/>
          </a:bodyPr>
          <a:lstStyle/>
          <a:p>
            <a:r>
              <a:rPr lang="en-US" sz="4800" u="sng" dirty="0">
                <a:solidFill>
                  <a:srgbClr val="F5C746"/>
                </a:solidFill>
                <a:latin typeface="Roboto Cn" pitchFamily="2" charset="0"/>
                <a:ea typeface="Roboto Cn" pitchFamily="2" charset="0"/>
              </a:rPr>
              <a:t>What God Has Done</a:t>
            </a:r>
          </a:p>
        </p:txBody>
      </p:sp>
    </p:spTree>
    <p:extLst>
      <p:ext uri="{BB962C8B-B14F-4D97-AF65-F5344CB8AC3E}">
        <p14:creationId xmlns:p14="http://schemas.microsoft.com/office/powerpoint/2010/main" val="855450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433</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Roboto</vt:lpstr>
      <vt:lpstr>Roboto Cn</vt:lpstr>
      <vt:lpstr>Roboto Lt</vt:lpstr>
      <vt:lpstr>Roboto 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Marc Ramirez</dc:creator>
  <cp:lastModifiedBy>Marc Ramirez</cp:lastModifiedBy>
  <cp:revision>46</cp:revision>
  <cp:lastPrinted>2021-10-03T13:24:48Z</cp:lastPrinted>
  <dcterms:created xsi:type="dcterms:W3CDTF">2021-03-11T14:23:30Z</dcterms:created>
  <dcterms:modified xsi:type="dcterms:W3CDTF">2021-10-03T13:27:42Z</dcterms:modified>
</cp:coreProperties>
</file>