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6"/>
  </p:notesMasterIdLst>
  <p:sldIdLst>
    <p:sldId id="442" r:id="rId2"/>
    <p:sldId id="599" r:id="rId3"/>
    <p:sldId id="602" r:id="rId4"/>
    <p:sldId id="611" r:id="rId5"/>
    <p:sldId id="612" r:id="rId6"/>
    <p:sldId id="603" r:id="rId7"/>
    <p:sldId id="604" r:id="rId8"/>
    <p:sldId id="605" r:id="rId9"/>
    <p:sldId id="554" r:id="rId10"/>
    <p:sldId id="607" r:id="rId11"/>
    <p:sldId id="608" r:id="rId12"/>
    <p:sldId id="439" r:id="rId13"/>
    <p:sldId id="609" r:id="rId14"/>
    <p:sldId id="610" r:id="rId15"/>
  </p:sldIdLst>
  <p:sldSz cx="12192000" cy="6858000"/>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A4A57"/>
    <a:srgbClr val="15234F"/>
    <a:srgbClr val="FFF6D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721" autoAdjust="0"/>
    <p:restoredTop sz="94662"/>
  </p:normalViewPr>
  <p:slideViewPr>
    <p:cSldViewPr snapToGrid="0" snapToObjects="1">
      <p:cViewPr varScale="1">
        <p:scale>
          <a:sx n="68" d="100"/>
          <a:sy n="68" d="100"/>
        </p:scale>
        <p:origin x="70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488" cy="46355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37000" y="0"/>
            <a:ext cx="3011488" cy="463550"/>
          </a:xfrm>
          <a:prstGeom prst="rect">
            <a:avLst/>
          </a:prstGeom>
        </p:spPr>
        <p:txBody>
          <a:bodyPr vert="horz" lIns="91440" tIns="45720" rIns="91440" bIns="45720" rtlCol="0"/>
          <a:lstStyle>
            <a:lvl1pPr algn="r">
              <a:defRPr sz="1200"/>
            </a:lvl1pPr>
          </a:lstStyle>
          <a:p>
            <a:fld id="{042FB7C8-8DA5-46C6-911B-516D4121E2B1}" type="datetimeFigureOut">
              <a:rPr lang="en-US" smtClean="0"/>
              <a:t>6/20/2021</a:t>
            </a:fld>
            <a:endParaRPr lang="en-US"/>
          </a:p>
        </p:txBody>
      </p:sp>
      <p:sp>
        <p:nvSpPr>
          <p:cNvPr id="4" name="Slide Image Placeholder 3"/>
          <p:cNvSpPr>
            <a:spLocks noGrp="1" noRot="1" noChangeAspect="1"/>
          </p:cNvSpPr>
          <p:nvPr>
            <p:ph type="sldImg" idx="2"/>
          </p:nvPr>
        </p:nvSpPr>
        <p:spPr>
          <a:xfrm>
            <a:off x="703263" y="1154113"/>
            <a:ext cx="5543550" cy="31178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95325" y="4445000"/>
            <a:ext cx="5559425" cy="3636963"/>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525"/>
            <a:ext cx="3011488" cy="46355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37000" y="8772525"/>
            <a:ext cx="3011488" cy="463550"/>
          </a:xfrm>
          <a:prstGeom prst="rect">
            <a:avLst/>
          </a:prstGeom>
        </p:spPr>
        <p:txBody>
          <a:bodyPr vert="horz" lIns="91440" tIns="45720" rIns="91440" bIns="45720" rtlCol="0" anchor="b"/>
          <a:lstStyle>
            <a:lvl1pPr algn="r">
              <a:defRPr sz="1200"/>
            </a:lvl1pPr>
          </a:lstStyle>
          <a:p>
            <a:fld id="{3CA610F6-3518-4523-8905-89B6CBEF6C09}" type="slidenum">
              <a:rPr lang="en-US" smtClean="0"/>
              <a:t>‹#›</a:t>
            </a:fld>
            <a:endParaRPr lang="en-US"/>
          </a:p>
        </p:txBody>
      </p:sp>
    </p:spTree>
    <p:extLst>
      <p:ext uri="{BB962C8B-B14F-4D97-AF65-F5344CB8AC3E}">
        <p14:creationId xmlns:p14="http://schemas.microsoft.com/office/powerpoint/2010/main" val="39064399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583739-FB37-FC4B-A3D9-04E98A10C5F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8675365-AC65-204E-B495-F62E54A9617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308AD44-0CE8-6042-A0EC-A7B600703863}"/>
              </a:ext>
            </a:extLst>
          </p:cNvPr>
          <p:cNvSpPr>
            <a:spLocks noGrp="1"/>
          </p:cNvSpPr>
          <p:nvPr>
            <p:ph type="dt" sz="half" idx="10"/>
          </p:nvPr>
        </p:nvSpPr>
        <p:spPr/>
        <p:txBody>
          <a:bodyPr/>
          <a:lstStyle/>
          <a:p>
            <a:fld id="{47C60520-6F64-DE41-80FB-4D87E46E527D}" type="datetimeFigureOut">
              <a:rPr lang="en-US" smtClean="0"/>
              <a:t>6/20/2021</a:t>
            </a:fld>
            <a:endParaRPr lang="en-US"/>
          </a:p>
        </p:txBody>
      </p:sp>
      <p:sp>
        <p:nvSpPr>
          <p:cNvPr id="5" name="Footer Placeholder 4">
            <a:extLst>
              <a:ext uri="{FF2B5EF4-FFF2-40B4-BE49-F238E27FC236}">
                <a16:creationId xmlns:a16="http://schemas.microsoft.com/office/drawing/2014/main" id="{8E09BE1C-DAC1-7249-A209-241EF9754CB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273E6AE-6147-E949-8ECB-CDF23997397B}"/>
              </a:ext>
            </a:extLst>
          </p:cNvPr>
          <p:cNvSpPr>
            <a:spLocks noGrp="1"/>
          </p:cNvSpPr>
          <p:nvPr>
            <p:ph type="sldNum" sz="quarter" idx="12"/>
          </p:nvPr>
        </p:nvSpPr>
        <p:spPr/>
        <p:txBody>
          <a:bodyPr/>
          <a:lstStyle/>
          <a:p>
            <a:fld id="{5A4CE927-1B6B-624D-A36C-2F817D445660}" type="slidenum">
              <a:rPr lang="en-US" smtClean="0"/>
              <a:t>‹#›</a:t>
            </a:fld>
            <a:endParaRPr lang="en-US"/>
          </a:p>
        </p:txBody>
      </p:sp>
    </p:spTree>
    <p:extLst>
      <p:ext uri="{BB962C8B-B14F-4D97-AF65-F5344CB8AC3E}">
        <p14:creationId xmlns:p14="http://schemas.microsoft.com/office/powerpoint/2010/main" val="30497295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5A427B-EE73-324B-A652-73652D45026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3A1A2F7-1ECA-3C49-BF54-8B76A047478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E5E028E-C47D-7945-990F-808A6183E03F}"/>
              </a:ext>
            </a:extLst>
          </p:cNvPr>
          <p:cNvSpPr>
            <a:spLocks noGrp="1"/>
          </p:cNvSpPr>
          <p:nvPr>
            <p:ph type="dt" sz="half" idx="10"/>
          </p:nvPr>
        </p:nvSpPr>
        <p:spPr/>
        <p:txBody>
          <a:bodyPr/>
          <a:lstStyle/>
          <a:p>
            <a:fld id="{47C60520-6F64-DE41-80FB-4D87E46E527D}" type="datetimeFigureOut">
              <a:rPr lang="en-US" smtClean="0"/>
              <a:t>6/20/2021</a:t>
            </a:fld>
            <a:endParaRPr lang="en-US"/>
          </a:p>
        </p:txBody>
      </p:sp>
      <p:sp>
        <p:nvSpPr>
          <p:cNvPr id="5" name="Footer Placeholder 4">
            <a:extLst>
              <a:ext uri="{FF2B5EF4-FFF2-40B4-BE49-F238E27FC236}">
                <a16:creationId xmlns:a16="http://schemas.microsoft.com/office/drawing/2014/main" id="{A7ADC77E-577B-5547-BC82-CA7C6364FF0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B00DB32-D0CB-8E42-8CFA-B9CF87BA7A2B}"/>
              </a:ext>
            </a:extLst>
          </p:cNvPr>
          <p:cNvSpPr>
            <a:spLocks noGrp="1"/>
          </p:cNvSpPr>
          <p:nvPr>
            <p:ph type="sldNum" sz="quarter" idx="12"/>
          </p:nvPr>
        </p:nvSpPr>
        <p:spPr/>
        <p:txBody>
          <a:bodyPr/>
          <a:lstStyle/>
          <a:p>
            <a:fld id="{5A4CE927-1B6B-624D-A36C-2F817D445660}" type="slidenum">
              <a:rPr lang="en-US" smtClean="0"/>
              <a:t>‹#›</a:t>
            </a:fld>
            <a:endParaRPr lang="en-US"/>
          </a:p>
        </p:txBody>
      </p:sp>
    </p:spTree>
    <p:extLst>
      <p:ext uri="{BB962C8B-B14F-4D97-AF65-F5344CB8AC3E}">
        <p14:creationId xmlns:p14="http://schemas.microsoft.com/office/powerpoint/2010/main" val="27528930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913FA33-B45C-CD46-95E2-8501F4D1D36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94F2C6E-BA2C-BC41-98ED-0E435C48B41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092DCD2-BE3B-104E-9291-4D2053B14EA5}"/>
              </a:ext>
            </a:extLst>
          </p:cNvPr>
          <p:cNvSpPr>
            <a:spLocks noGrp="1"/>
          </p:cNvSpPr>
          <p:nvPr>
            <p:ph type="dt" sz="half" idx="10"/>
          </p:nvPr>
        </p:nvSpPr>
        <p:spPr/>
        <p:txBody>
          <a:bodyPr/>
          <a:lstStyle/>
          <a:p>
            <a:fld id="{47C60520-6F64-DE41-80FB-4D87E46E527D}" type="datetimeFigureOut">
              <a:rPr lang="en-US" smtClean="0"/>
              <a:t>6/20/2021</a:t>
            </a:fld>
            <a:endParaRPr lang="en-US"/>
          </a:p>
        </p:txBody>
      </p:sp>
      <p:sp>
        <p:nvSpPr>
          <p:cNvPr id="5" name="Footer Placeholder 4">
            <a:extLst>
              <a:ext uri="{FF2B5EF4-FFF2-40B4-BE49-F238E27FC236}">
                <a16:creationId xmlns:a16="http://schemas.microsoft.com/office/drawing/2014/main" id="{BE7523F7-4060-0840-94E9-E3DDFDECF2B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BEC7854-69A8-E442-B6D2-50EEA3E1DDA4}"/>
              </a:ext>
            </a:extLst>
          </p:cNvPr>
          <p:cNvSpPr>
            <a:spLocks noGrp="1"/>
          </p:cNvSpPr>
          <p:nvPr>
            <p:ph type="sldNum" sz="quarter" idx="12"/>
          </p:nvPr>
        </p:nvSpPr>
        <p:spPr/>
        <p:txBody>
          <a:bodyPr/>
          <a:lstStyle/>
          <a:p>
            <a:fld id="{5A4CE927-1B6B-624D-A36C-2F817D445660}" type="slidenum">
              <a:rPr lang="en-US" smtClean="0"/>
              <a:t>‹#›</a:t>
            </a:fld>
            <a:endParaRPr lang="en-US"/>
          </a:p>
        </p:txBody>
      </p:sp>
    </p:spTree>
    <p:extLst>
      <p:ext uri="{BB962C8B-B14F-4D97-AF65-F5344CB8AC3E}">
        <p14:creationId xmlns:p14="http://schemas.microsoft.com/office/powerpoint/2010/main" val="7657766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2672CB-864E-D347-B4A3-699F978E38C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C90BD35-B904-174F-9567-EE451EFD603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ABF391A-04E1-B74F-8CCC-86FEB050D98E}"/>
              </a:ext>
            </a:extLst>
          </p:cNvPr>
          <p:cNvSpPr>
            <a:spLocks noGrp="1"/>
          </p:cNvSpPr>
          <p:nvPr>
            <p:ph type="dt" sz="half" idx="10"/>
          </p:nvPr>
        </p:nvSpPr>
        <p:spPr/>
        <p:txBody>
          <a:bodyPr/>
          <a:lstStyle/>
          <a:p>
            <a:fld id="{47C60520-6F64-DE41-80FB-4D87E46E527D}" type="datetimeFigureOut">
              <a:rPr lang="en-US" smtClean="0"/>
              <a:t>6/20/2021</a:t>
            </a:fld>
            <a:endParaRPr lang="en-US"/>
          </a:p>
        </p:txBody>
      </p:sp>
      <p:sp>
        <p:nvSpPr>
          <p:cNvPr id="5" name="Footer Placeholder 4">
            <a:extLst>
              <a:ext uri="{FF2B5EF4-FFF2-40B4-BE49-F238E27FC236}">
                <a16:creationId xmlns:a16="http://schemas.microsoft.com/office/drawing/2014/main" id="{1CF3A58C-E3F8-8843-A269-921DF72333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9014B63-4E40-B942-B890-3772E562D563}"/>
              </a:ext>
            </a:extLst>
          </p:cNvPr>
          <p:cNvSpPr>
            <a:spLocks noGrp="1"/>
          </p:cNvSpPr>
          <p:nvPr>
            <p:ph type="sldNum" sz="quarter" idx="12"/>
          </p:nvPr>
        </p:nvSpPr>
        <p:spPr/>
        <p:txBody>
          <a:bodyPr/>
          <a:lstStyle/>
          <a:p>
            <a:fld id="{5A4CE927-1B6B-624D-A36C-2F817D445660}" type="slidenum">
              <a:rPr lang="en-US" smtClean="0"/>
              <a:t>‹#›</a:t>
            </a:fld>
            <a:endParaRPr lang="en-US"/>
          </a:p>
        </p:txBody>
      </p:sp>
    </p:spTree>
    <p:extLst>
      <p:ext uri="{BB962C8B-B14F-4D97-AF65-F5344CB8AC3E}">
        <p14:creationId xmlns:p14="http://schemas.microsoft.com/office/powerpoint/2010/main" val="26318571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48D13E-85A8-9D48-ADA5-9FE3C9EE41F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9E27AA6-1EE1-2742-9D4E-B581B488CDC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38438B1-D104-7F47-913F-01D6F16B6205}"/>
              </a:ext>
            </a:extLst>
          </p:cNvPr>
          <p:cNvSpPr>
            <a:spLocks noGrp="1"/>
          </p:cNvSpPr>
          <p:nvPr>
            <p:ph type="dt" sz="half" idx="10"/>
          </p:nvPr>
        </p:nvSpPr>
        <p:spPr/>
        <p:txBody>
          <a:bodyPr/>
          <a:lstStyle/>
          <a:p>
            <a:fld id="{47C60520-6F64-DE41-80FB-4D87E46E527D}" type="datetimeFigureOut">
              <a:rPr lang="en-US" smtClean="0"/>
              <a:t>6/20/2021</a:t>
            </a:fld>
            <a:endParaRPr lang="en-US"/>
          </a:p>
        </p:txBody>
      </p:sp>
      <p:sp>
        <p:nvSpPr>
          <p:cNvPr id="5" name="Footer Placeholder 4">
            <a:extLst>
              <a:ext uri="{FF2B5EF4-FFF2-40B4-BE49-F238E27FC236}">
                <a16:creationId xmlns:a16="http://schemas.microsoft.com/office/drawing/2014/main" id="{9899FF3F-99EF-7144-99DA-60F12E646AF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D8C965A-60AA-1042-8BA3-B5091C70EF66}"/>
              </a:ext>
            </a:extLst>
          </p:cNvPr>
          <p:cNvSpPr>
            <a:spLocks noGrp="1"/>
          </p:cNvSpPr>
          <p:nvPr>
            <p:ph type="sldNum" sz="quarter" idx="12"/>
          </p:nvPr>
        </p:nvSpPr>
        <p:spPr/>
        <p:txBody>
          <a:bodyPr/>
          <a:lstStyle/>
          <a:p>
            <a:fld id="{5A4CE927-1B6B-624D-A36C-2F817D445660}" type="slidenum">
              <a:rPr lang="en-US" smtClean="0"/>
              <a:t>‹#›</a:t>
            </a:fld>
            <a:endParaRPr lang="en-US"/>
          </a:p>
        </p:txBody>
      </p:sp>
    </p:spTree>
    <p:extLst>
      <p:ext uri="{BB962C8B-B14F-4D97-AF65-F5344CB8AC3E}">
        <p14:creationId xmlns:p14="http://schemas.microsoft.com/office/powerpoint/2010/main" val="42411255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D8F9A2-151F-B148-ACB9-8BCAEEE9CA7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C24E267-0490-5E4E-819B-E92920EBD69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C356511-04BA-5549-AD6C-FBD9F393A75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55C04DC-92A6-C148-A904-00B4744FB3AE}"/>
              </a:ext>
            </a:extLst>
          </p:cNvPr>
          <p:cNvSpPr>
            <a:spLocks noGrp="1"/>
          </p:cNvSpPr>
          <p:nvPr>
            <p:ph type="dt" sz="half" idx="10"/>
          </p:nvPr>
        </p:nvSpPr>
        <p:spPr/>
        <p:txBody>
          <a:bodyPr/>
          <a:lstStyle/>
          <a:p>
            <a:fld id="{47C60520-6F64-DE41-80FB-4D87E46E527D}" type="datetimeFigureOut">
              <a:rPr lang="en-US" smtClean="0"/>
              <a:t>6/20/2021</a:t>
            </a:fld>
            <a:endParaRPr lang="en-US"/>
          </a:p>
        </p:txBody>
      </p:sp>
      <p:sp>
        <p:nvSpPr>
          <p:cNvPr id="6" name="Footer Placeholder 5">
            <a:extLst>
              <a:ext uri="{FF2B5EF4-FFF2-40B4-BE49-F238E27FC236}">
                <a16:creationId xmlns:a16="http://schemas.microsoft.com/office/drawing/2014/main" id="{130299C4-0099-E948-85BA-01E02F5E072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9918E0D-6F20-6C44-9B55-EFFE2E82CF33}"/>
              </a:ext>
            </a:extLst>
          </p:cNvPr>
          <p:cNvSpPr>
            <a:spLocks noGrp="1"/>
          </p:cNvSpPr>
          <p:nvPr>
            <p:ph type="sldNum" sz="quarter" idx="12"/>
          </p:nvPr>
        </p:nvSpPr>
        <p:spPr/>
        <p:txBody>
          <a:bodyPr/>
          <a:lstStyle/>
          <a:p>
            <a:fld id="{5A4CE927-1B6B-624D-A36C-2F817D445660}" type="slidenum">
              <a:rPr lang="en-US" smtClean="0"/>
              <a:t>‹#›</a:t>
            </a:fld>
            <a:endParaRPr lang="en-US"/>
          </a:p>
        </p:txBody>
      </p:sp>
    </p:spTree>
    <p:extLst>
      <p:ext uri="{BB962C8B-B14F-4D97-AF65-F5344CB8AC3E}">
        <p14:creationId xmlns:p14="http://schemas.microsoft.com/office/powerpoint/2010/main" val="37411381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CABAF7-82C5-4141-ADC5-19CC6EBF21D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3E9A8A5-65E5-BD49-9F3E-4CAA84F59E3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C1928B2-0FBA-BB47-BB5E-163B377BCD6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2D899BE-2FE2-6C40-A919-A668E8FB9BB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1A859DB-C2D1-EE48-83D8-324A3D83ECB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1830BBF-867A-8646-AF33-4ABAAB46934D}"/>
              </a:ext>
            </a:extLst>
          </p:cNvPr>
          <p:cNvSpPr>
            <a:spLocks noGrp="1"/>
          </p:cNvSpPr>
          <p:nvPr>
            <p:ph type="dt" sz="half" idx="10"/>
          </p:nvPr>
        </p:nvSpPr>
        <p:spPr/>
        <p:txBody>
          <a:bodyPr/>
          <a:lstStyle/>
          <a:p>
            <a:fld id="{47C60520-6F64-DE41-80FB-4D87E46E527D}" type="datetimeFigureOut">
              <a:rPr lang="en-US" smtClean="0"/>
              <a:t>6/20/2021</a:t>
            </a:fld>
            <a:endParaRPr lang="en-US"/>
          </a:p>
        </p:txBody>
      </p:sp>
      <p:sp>
        <p:nvSpPr>
          <p:cNvPr id="8" name="Footer Placeholder 7">
            <a:extLst>
              <a:ext uri="{FF2B5EF4-FFF2-40B4-BE49-F238E27FC236}">
                <a16:creationId xmlns:a16="http://schemas.microsoft.com/office/drawing/2014/main" id="{CFD50CA3-8953-1644-B60C-A1BC348992A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3483114-DEE4-1646-94EC-ACC6EA95E530}"/>
              </a:ext>
            </a:extLst>
          </p:cNvPr>
          <p:cNvSpPr>
            <a:spLocks noGrp="1"/>
          </p:cNvSpPr>
          <p:nvPr>
            <p:ph type="sldNum" sz="quarter" idx="12"/>
          </p:nvPr>
        </p:nvSpPr>
        <p:spPr/>
        <p:txBody>
          <a:bodyPr/>
          <a:lstStyle/>
          <a:p>
            <a:fld id="{5A4CE927-1B6B-624D-A36C-2F817D445660}" type="slidenum">
              <a:rPr lang="en-US" smtClean="0"/>
              <a:t>‹#›</a:t>
            </a:fld>
            <a:endParaRPr lang="en-US"/>
          </a:p>
        </p:txBody>
      </p:sp>
    </p:spTree>
    <p:extLst>
      <p:ext uri="{BB962C8B-B14F-4D97-AF65-F5344CB8AC3E}">
        <p14:creationId xmlns:p14="http://schemas.microsoft.com/office/powerpoint/2010/main" val="42820049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ABAA94-94EA-AE42-8061-4C4AFF8B931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61E90B1-A6AE-C04A-A540-38FF13C46A89}"/>
              </a:ext>
            </a:extLst>
          </p:cNvPr>
          <p:cNvSpPr>
            <a:spLocks noGrp="1"/>
          </p:cNvSpPr>
          <p:nvPr>
            <p:ph type="dt" sz="half" idx="10"/>
          </p:nvPr>
        </p:nvSpPr>
        <p:spPr/>
        <p:txBody>
          <a:bodyPr/>
          <a:lstStyle/>
          <a:p>
            <a:fld id="{47C60520-6F64-DE41-80FB-4D87E46E527D}" type="datetimeFigureOut">
              <a:rPr lang="en-US" smtClean="0"/>
              <a:t>6/20/2021</a:t>
            </a:fld>
            <a:endParaRPr lang="en-US"/>
          </a:p>
        </p:txBody>
      </p:sp>
      <p:sp>
        <p:nvSpPr>
          <p:cNvPr id="4" name="Footer Placeholder 3">
            <a:extLst>
              <a:ext uri="{FF2B5EF4-FFF2-40B4-BE49-F238E27FC236}">
                <a16:creationId xmlns:a16="http://schemas.microsoft.com/office/drawing/2014/main" id="{EE511629-24AC-3746-99A2-CE8249159F5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41EBE70-4B93-7E42-8A5A-429F5499D108}"/>
              </a:ext>
            </a:extLst>
          </p:cNvPr>
          <p:cNvSpPr>
            <a:spLocks noGrp="1"/>
          </p:cNvSpPr>
          <p:nvPr>
            <p:ph type="sldNum" sz="quarter" idx="12"/>
          </p:nvPr>
        </p:nvSpPr>
        <p:spPr/>
        <p:txBody>
          <a:bodyPr/>
          <a:lstStyle/>
          <a:p>
            <a:fld id="{5A4CE927-1B6B-624D-A36C-2F817D445660}" type="slidenum">
              <a:rPr lang="en-US" smtClean="0"/>
              <a:t>‹#›</a:t>
            </a:fld>
            <a:endParaRPr lang="en-US"/>
          </a:p>
        </p:txBody>
      </p:sp>
    </p:spTree>
    <p:extLst>
      <p:ext uri="{BB962C8B-B14F-4D97-AF65-F5344CB8AC3E}">
        <p14:creationId xmlns:p14="http://schemas.microsoft.com/office/powerpoint/2010/main" val="17067810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623CDB9-39CC-0D4E-AB48-28A4412FB5E7}"/>
              </a:ext>
            </a:extLst>
          </p:cNvPr>
          <p:cNvSpPr>
            <a:spLocks noGrp="1"/>
          </p:cNvSpPr>
          <p:nvPr>
            <p:ph type="dt" sz="half" idx="10"/>
          </p:nvPr>
        </p:nvSpPr>
        <p:spPr/>
        <p:txBody>
          <a:bodyPr/>
          <a:lstStyle/>
          <a:p>
            <a:fld id="{47C60520-6F64-DE41-80FB-4D87E46E527D}" type="datetimeFigureOut">
              <a:rPr lang="en-US" smtClean="0"/>
              <a:t>6/20/2021</a:t>
            </a:fld>
            <a:endParaRPr lang="en-US"/>
          </a:p>
        </p:txBody>
      </p:sp>
      <p:sp>
        <p:nvSpPr>
          <p:cNvPr id="3" name="Footer Placeholder 2">
            <a:extLst>
              <a:ext uri="{FF2B5EF4-FFF2-40B4-BE49-F238E27FC236}">
                <a16:creationId xmlns:a16="http://schemas.microsoft.com/office/drawing/2014/main" id="{3AF481D5-682A-474C-A2EC-84C26847A32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41E434B-FE99-1047-B7E9-8399C56D438E}"/>
              </a:ext>
            </a:extLst>
          </p:cNvPr>
          <p:cNvSpPr>
            <a:spLocks noGrp="1"/>
          </p:cNvSpPr>
          <p:nvPr>
            <p:ph type="sldNum" sz="quarter" idx="12"/>
          </p:nvPr>
        </p:nvSpPr>
        <p:spPr/>
        <p:txBody>
          <a:bodyPr/>
          <a:lstStyle/>
          <a:p>
            <a:fld id="{5A4CE927-1B6B-624D-A36C-2F817D445660}" type="slidenum">
              <a:rPr lang="en-US" smtClean="0"/>
              <a:t>‹#›</a:t>
            </a:fld>
            <a:endParaRPr lang="en-US"/>
          </a:p>
        </p:txBody>
      </p:sp>
    </p:spTree>
    <p:extLst>
      <p:ext uri="{BB962C8B-B14F-4D97-AF65-F5344CB8AC3E}">
        <p14:creationId xmlns:p14="http://schemas.microsoft.com/office/powerpoint/2010/main" val="3429823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3924C1-C4D3-E945-A738-962FF28E585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93DC166-510B-0D42-8038-AC7FF978AC7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13A900A-54E2-734C-B0A8-9A66470018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BCA0AFD-F127-0F40-B903-B4591868D951}"/>
              </a:ext>
            </a:extLst>
          </p:cNvPr>
          <p:cNvSpPr>
            <a:spLocks noGrp="1"/>
          </p:cNvSpPr>
          <p:nvPr>
            <p:ph type="dt" sz="half" idx="10"/>
          </p:nvPr>
        </p:nvSpPr>
        <p:spPr/>
        <p:txBody>
          <a:bodyPr/>
          <a:lstStyle/>
          <a:p>
            <a:fld id="{47C60520-6F64-DE41-80FB-4D87E46E527D}" type="datetimeFigureOut">
              <a:rPr lang="en-US" smtClean="0"/>
              <a:t>6/20/2021</a:t>
            </a:fld>
            <a:endParaRPr lang="en-US"/>
          </a:p>
        </p:txBody>
      </p:sp>
      <p:sp>
        <p:nvSpPr>
          <p:cNvPr id="6" name="Footer Placeholder 5">
            <a:extLst>
              <a:ext uri="{FF2B5EF4-FFF2-40B4-BE49-F238E27FC236}">
                <a16:creationId xmlns:a16="http://schemas.microsoft.com/office/drawing/2014/main" id="{D28C4092-E76B-704D-87C7-3666AC2111E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6C65D7E-CB88-3647-BE1D-951B2CE1638A}"/>
              </a:ext>
            </a:extLst>
          </p:cNvPr>
          <p:cNvSpPr>
            <a:spLocks noGrp="1"/>
          </p:cNvSpPr>
          <p:nvPr>
            <p:ph type="sldNum" sz="quarter" idx="12"/>
          </p:nvPr>
        </p:nvSpPr>
        <p:spPr/>
        <p:txBody>
          <a:bodyPr/>
          <a:lstStyle/>
          <a:p>
            <a:fld id="{5A4CE927-1B6B-624D-A36C-2F817D445660}" type="slidenum">
              <a:rPr lang="en-US" smtClean="0"/>
              <a:t>‹#›</a:t>
            </a:fld>
            <a:endParaRPr lang="en-US"/>
          </a:p>
        </p:txBody>
      </p:sp>
    </p:spTree>
    <p:extLst>
      <p:ext uri="{BB962C8B-B14F-4D97-AF65-F5344CB8AC3E}">
        <p14:creationId xmlns:p14="http://schemas.microsoft.com/office/powerpoint/2010/main" val="5868507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9C1B3F-83E5-2148-B263-0866AB644DD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D30CF7A-1CA1-F04D-ACEE-4EA0BD1611C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BE6BCC1-72B8-E246-BC77-48E994E7A0E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8BB8974-DA04-AD4D-BC8A-45788276C796}"/>
              </a:ext>
            </a:extLst>
          </p:cNvPr>
          <p:cNvSpPr>
            <a:spLocks noGrp="1"/>
          </p:cNvSpPr>
          <p:nvPr>
            <p:ph type="dt" sz="half" idx="10"/>
          </p:nvPr>
        </p:nvSpPr>
        <p:spPr/>
        <p:txBody>
          <a:bodyPr/>
          <a:lstStyle/>
          <a:p>
            <a:fld id="{47C60520-6F64-DE41-80FB-4D87E46E527D}" type="datetimeFigureOut">
              <a:rPr lang="en-US" smtClean="0"/>
              <a:t>6/20/2021</a:t>
            </a:fld>
            <a:endParaRPr lang="en-US"/>
          </a:p>
        </p:txBody>
      </p:sp>
      <p:sp>
        <p:nvSpPr>
          <p:cNvPr id="6" name="Footer Placeholder 5">
            <a:extLst>
              <a:ext uri="{FF2B5EF4-FFF2-40B4-BE49-F238E27FC236}">
                <a16:creationId xmlns:a16="http://schemas.microsoft.com/office/drawing/2014/main" id="{AE2F4D3D-247B-7F4E-AD3C-49DE3C12ACE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0748421-851A-CB4D-9E94-C14C0B5C3A33}"/>
              </a:ext>
            </a:extLst>
          </p:cNvPr>
          <p:cNvSpPr>
            <a:spLocks noGrp="1"/>
          </p:cNvSpPr>
          <p:nvPr>
            <p:ph type="sldNum" sz="quarter" idx="12"/>
          </p:nvPr>
        </p:nvSpPr>
        <p:spPr/>
        <p:txBody>
          <a:bodyPr/>
          <a:lstStyle/>
          <a:p>
            <a:fld id="{5A4CE927-1B6B-624D-A36C-2F817D445660}" type="slidenum">
              <a:rPr lang="en-US" smtClean="0"/>
              <a:t>‹#›</a:t>
            </a:fld>
            <a:endParaRPr lang="en-US"/>
          </a:p>
        </p:txBody>
      </p:sp>
    </p:spTree>
    <p:extLst>
      <p:ext uri="{BB962C8B-B14F-4D97-AF65-F5344CB8AC3E}">
        <p14:creationId xmlns:p14="http://schemas.microsoft.com/office/powerpoint/2010/main" val="32474334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07E02AB-C37A-3949-AE4B-44AA18794C7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A17CA69-3A8A-D74A-971F-5815DEB7553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059C6DD-C280-424C-8B14-3F0B824413A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C60520-6F64-DE41-80FB-4D87E46E527D}" type="datetimeFigureOut">
              <a:rPr lang="en-US" smtClean="0"/>
              <a:t>6/20/2021</a:t>
            </a:fld>
            <a:endParaRPr lang="en-US"/>
          </a:p>
        </p:txBody>
      </p:sp>
      <p:sp>
        <p:nvSpPr>
          <p:cNvPr id="5" name="Footer Placeholder 4">
            <a:extLst>
              <a:ext uri="{FF2B5EF4-FFF2-40B4-BE49-F238E27FC236}">
                <a16:creationId xmlns:a16="http://schemas.microsoft.com/office/drawing/2014/main" id="{44B8B5F7-3DF3-6744-B93C-E8ED34AEBFC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E804CC2-1D06-104B-9A87-CC9B6BEBB0B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4CE927-1B6B-624D-A36C-2F817D445660}" type="slidenum">
              <a:rPr lang="en-US" smtClean="0"/>
              <a:t>‹#›</a:t>
            </a:fld>
            <a:endParaRPr lang="en-US"/>
          </a:p>
        </p:txBody>
      </p:sp>
    </p:spTree>
    <p:extLst>
      <p:ext uri="{BB962C8B-B14F-4D97-AF65-F5344CB8AC3E}">
        <p14:creationId xmlns:p14="http://schemas.microsoft.com/office/powerpoint/2010/main" val="10805045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ext&#10;&#10;Description automatically generated with medium confidence">
            <a:extLst>
              <a:ext uri="{FF2B5EF4-FFF2-40B4-BE49-F238E27FC236}">
                <a16:creationId xmlns:a16="http://schemas.microsoft.com/office/drawing/2014/main" id="{BC32D96D-E9CD-7247-85F7-BA137C14A415}"/>
              </a:ext>
            </a:extLst>
          </p:cNvPr>
          <p:cNvPicPr>
            <a:picLocks noChangeAspect="1"/>
          </p:cNvPicPr>
          <p:nvPr/>
        </p:nvPicPr>
        <p:blipFill>
          <a:blip r:embed="rId2"/>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F9A59912-4831-044D-98CE-5FDCF545EFF8}"/>
              </a:ext>
            </a:extLst>
          </p:cNvPr>
          <p:cNvSpPr txBox="1"/>
          <p:nvPr/>
        </p:nvSpPr>
        <p:spPr>
          <a:xfrm>
            <a:off x="261870" y="5615189"/>
            <a:ext cx="5834130" cy="1077218"/>
          </a:xfrm>
          <a:prstGeom prst="rect">
            <a:avLst/>
          </a:prstGeom>
          <a:noFill/>
        </p:spPr>
        <p:txBody>
          <a:bodyPr wrap="square" rtlCol="0">
            <a:spAutoFit/>
          </a:bodyPr>
          <a:lstStyle/>
          <a:p>
            <a:r>
              <a:rPr lang="en-US" sz="3600" dirty="0">
                <a:latin typeface="Roboto Slab" pitchFamily="2" charset="0"/>
                <a:ea typeface="Roboto Slab" pitchFamily="2" charset="0"/>
              </a:rPr>
              <a:t>What God Has Done</a:t>
            </a:r>
          </a:p>
          <a:p>
            <a:r>
              <a:rPr lang="en-US" sz="2800" dirty="0">
                <a:latin typeface="Roboto Slab" pitchFamily="2" charset="0"/>
                <a:ea typeface="Roboto Slab" pitchFamily="2" charset="0"/>
              </a:rPr>
              <a:t>Titus 3:4-15</a:t>
            </a:r>
          </a:p>
        </p:txBody>
      </p:sp>
    </p:spTree>
    <p:extLst>
      <p:ext uri="{BB962C8B-B14F-4D97-AF65-F5344CB8AC3E}">
        <p14:creationId xmlns:p14="http://schemas.microsoft.com/office/powerpoint/2010/main" val="22792057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10;&#10;Description automatically generated">
            <a:extLst>
              <a:ext uri="{FF2B5EF4-FFF2-40B4-BE49-F238E27FC236}">
                <a16:creationId xmlns:a16="http://schemas.microsoft.com/office/drawing/2014/main" id="{9DF2A5F0-3B42-194E-80EF-33D74042F169}"/>
              </a:ext>
            </a:extLst>
          </p:cNvPr>
          <p:cNvPicPr>
            <a:picLocks noChangeAspect="1"/>
          </p:cNvPicPr>
          <p:nvPr/>
        </p:nvPicPr>
        <p:blipFill>
          <a:blip r:embed="rId2"/>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80BEB90B-AEB0-4343-93EB-8588ED354636}"/>
              </a:ext>
            </a:extLst>
          </p:cNvPr>
          <p:cNvSpPr txBox="1"/>
          <p:nvPr/>
        </p:nvSpPr>
        <p:spPr>
          <a:xfrm>
            <a:off x="712762" y="362041"/>
            <a:ext cx="10766474" cy="964450"/>
          </a:xfrm>
          <a:prstGeom prst="rect">
            <a:avLst/>
          </a:prstGeom>
          <a:noFill/>
        </p:spPr>
        <p:txBody>
          <a:bodyPr wrap="square" rtlCol="0">
            <a:noAutofit/>
          </a:bodyPr>
          <a:lstStyle/>
          <a:p>
            <a:pPr marL="685800" lvl="0" indent="-685800" algn="ctr" hangingPunct="0">
              <a:buFont typeface="Wingdings" panose="05000000000000000000" pitchFamily="2" charset="2"/>
              <a:buChar char="Ø"/>
            </a:pPr>
            <a:r>
              <a:rPr lang="en-US" sz="4800" dirty="0">
                <a:solidFill>
                  <a:srgbClr val="1A4A57"/>
                </a:solidFill>
                <a:latin typeface="Roboto Slab Light" pitchFamily="2" charset="0"/>
                <a:ea typeface="Roboto Slab Light" pitchFamily="2" charset="0"/>
              </a:rPr>
              <a:t>Avoid sinful relational conflict!</a:t>
            </a:r>
          </a:p>
        </p:txBody>
      </p:sp>
      <p:sp>
        <p:nvSpPr>
          <p:cNvPr id="2" name="TextBox 1">
            <a:extLst>
              <a:ext uri="{FF2B5EF4-FFF2-40B4-BE49-F238E27FC236}">
                <a16:creationId xmlns:a16="http://schemas.microsoft.com/office/drawing/2014/main" id="{15DB8DCA-9F4A-4A92-845F-253EC40B3564}"/>
              </a:ext>
            </a:extLst>
          </p:cNvPr>
          <p:cNvSpPr txBox="1"/>
          <p:nvPr/>
        </p:nvSpPr>
        <p:spPr>
          <a:xfrm>
            <a:off x="543950" y="1458912"/>
            <a:ext cx="11104099" cy="3416320"/>
          </a:xfrm>
          <a:prstGeom prst="rect">
            <a:avLst/>
          </a:prstGeom>
          <a:noFill/>
        </p:spPr>
        <p:txBody>
          <a:bodyPr wrap="square" rtlCol="0">
            <a:spAutoFit/>
          </a:bodyPr>
          <a:lstStyle/>
          <a:p>
            <a:pPr algn="ctr"/>
            <a:r>
              <a:rPr lang="en-US" sz="3600" i="1" dirty="0">
                <a:solidFill>
                  <a:srgbClr val="1A4A57"/>
                </a:solidFill>
              </a:rPr>
              <a:t>But avoid foolish </a:t>
            </a:r>
            <a:r>
              <a:rPr lang="en-US" sz="3600" i="1" u="sng" dirty="0">
                <a:solidFill>
                  <a:srgbClr val="1A4A57"/>
                </a:solidFill>
              </a:rPr>
              <a:t>controversies</a:t>
            </a:r>
            <a:r>
              <a:rPr lang="en-US" sz="3600" i="1" dirty="0">
                <a:solidFill>
                  <a:srgbClr val="1A4A57"/>
                </a:solidFill>
              </a:rPr>
              <a:t>, genealogies, </a:t>
            </a:r>
            <a:r>
              <a:rPr lang="en-US" sz="3600" i="1" u="sng" dirty="0">
                <a:solidFill>
                  <a:srgbClr val="1A4A57"/>
                </a:solidFill>
              </a:rPr>
              <a:t>dissensions</a:t>
            </a:r>
            <a:r>
              <a:rPr lang="en-US" sz="3600" i="1" dirty="0">
                <a:solidFill>
                  <a:srgbClr val="1A4A57"/>
                </a:solidFill>
              </a:rPr>
              <a:t>, and </a:t>
            </a:r>
            <a:r>
              <a:rPr lang="en-US" sz="3600" i="1" u="sng" dirty="0">
                <a:solidFill>
                  <a:srgbClr val="1A4A57"/>
                </a:solidFill>
              </a:rPr>
              <a:t>quarrels</a:t>
            </a:r>
            <a:r>
              <a:rPr lang="en-US" sz="3600" i="1" dirty="0">
                <a:solidFill>
                  <a:srgbClr val="1A4A57"/>
                </a:solidFill>
              </a:rPr>
              <a:t> about the law, for they are unprofitable and worthless. 10 As for a person who stirs up </a:t>
            </a:r>
            <a:r>
              <a:rPr lang="en-US" sz="3600" i="1" u="sng" dirty="0">
                <a:solidFill>
                  <a:srgbClr val="1A4A57"/>
                </a:solidFill>
              </a:rPr>
              <a:t>division</a:t>
            </a:r>
            <a:r>
              <a:rPr lang="en-US" sz="3600" i="1" dirty="0">
                <a:solidFill>
                  <a:srgbClr val="1A4A57"/>
                </a:solidFill>
              </a:rPr>
              <a:t>, after warning him once and then twice, have nothing more to do with him, 11 knowing that such a person is warped and sinful; he is self-condemned.</a:t>
            </a:r>
          </a:p>
        </p:txBody>
      </p:sp>
    </p:spTree>
    <p:extLst>
      <p:ext uri="{BB962C8B-B14F-4D97-AF65-F5344CB8AC3E}">
        <p14:creationId xmlns:p14="http://schemas.microsoft.com/office/powerpoint/2010/main" val="39591050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picture containing text&#10;&#10;Description automatically generated">
            <a:extLst>
              <a:ext uri="{FF2B5EF4-FFF2-40B4-BE49-F238E27FC236}">
                <a16:creationId xmlns:a16="http://schemas.microsoft.com/office/drawing/2014/main" id="{0CBCC02B-0747-E848-9E65-D66769A566BB}"/>
              </a:ext>
            </a:extLst>
          </p:cNvPr>
          <p:cNvPicPr>
            <a:picLocks noChangeAspect="1"/>
          </p:cNvPicPr>
          <p:nvPr/>
        </p:nvPicPr>
        <p:blipFill>
          <a:blip r:embed="rId2"/>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FBD4C78-64F3-8647-B232-035AB8FEBE22}"/>
              </a:ext>
            </a:extLst>
          </p:cNvPr>
          <p:cNvSpPr txBox="1"/>
          <p:nvPr/>
        </p:nvSpPr>
        <p:spPr>
          <a:xfrm>
            <a:off x="563879" y="727758"/>
            <a:ext cx="10970624" cy="830997"/>
          </a:xfrm>
          <a:prstGeom prst="rect">
            <a:avLst/>
          </a:prstGeom>
          <a:noFill/>
        </p:spPr>
        <p:txBody>
          <a:bodyPr wrap="square" rtlCol="0">
            <a:spAutoFit/>
          </a:bodyPr>
          <a:lstStyle/>
          <a:p>
            <a:r>
              <a:rPr lang="en-US" sz="4800" dirty="0">
                <a:solidFill>
                  <a:srgbClr val="1A4A57"/>
                </a:solidFill>
                <a:latin typeface="Roboto Slab" pitchFamily="2" charset="0"/>
                <a:ea typeface="Roboto Slab" pitchFamily="2" charset="0"/>
              </a:rPr>
              <a:t>Paul Closes Letter</a:t>
            </a:r>
          </a:p>
        </p:txBody>
      </p:sp>
      <p:sp>
        <p:nvSpPr>
          <p:cNvPr id="2" name="TextBox 1">
            <a:extLst>
              <a:ext uri="{FF2B5EF4-FFF2-40B4-BE49-F238E27FC236}">
                <a16:creationId xmlns:a16="http://schemas.microsoft.com/office/drawing/2014/main" id="{EB72A243-AA1A-4D63-9536-B788EEB95665}"/>
              </a:ext>
            </a:extLst>
          </p:cNvPr>
          <p:cNvSpPr txBox="1"/>
          <p:nvPr/>
        </p:nvSpPr>
        <p:spPr>
          <a:xfrm>
            <a:off x="563879" y="1719896"/>
            <a:ext cx="11064242" cy="4093428"/>
          </a:xfrm>
          <a:prstGeom prst="rect">
            <a:avLst/>
          </a:prstGeom>
          <a:noFill/>
        </p:spPr>
        <p:txBody>
          <a:bodyPr wrap="square" rtlCol="0">
            <a:spAutoFit/>
          </a:bodyPr>
          <a:lstStyle/>
          <a:p>
            <a:r>
              <a:rPr lang="en-US" sz="3200" i="1" dirty="0">
                <a:solidFill>
                  <a:srgbClr val="1A4A57"/>
                </a:solidFill>
                <a:latin typeface="Roboto Slab"/>
              </a:rPr>
              <a:t>12 When I send </a:t>
            </a:r>
            <a:r>
              <a:rPr lang="en-US" sz="3200" i="1" dirty="0" err="1">
                <a:solidFill>
                  <a:srgbClr val="1A4A57"/>
                </a:solidFill>
                <a:latin typeface="Roboto Slab"/>
              </a:rPr>
              <a:t>Artemas</a:t>
            </a:r>
            <a:r>
              <a:rPr lang="en-US" sz="3200" i="1" dirty="0">
                <a:solidFill>
                  <a:srgbClr val="1A4A57"/>
                </a:solidFill>
                <a:latin typeface="Roboto Slab"/>
              </a:rPr>
              <a:t> or Tychicus to you, do your best to come to me at </a:t>
            </a:r>
            <a:r>
              <a:rPr lang="en-US" sz="3200" i="1" dirty="0" err="1">
                <a:solidFill>
                  <a:srgbClr val="1A4A57"/>
                </a:solidFill>
                <a:latin typeface="Roboto Slab"/>
              </a:rPr>
              <a:t>Nicopolis</a:t>
            </a:r>
            <a:r>
              <a:rPr lang="en-US" sz="3200" i="1" dirty="0">
                <a:solidFill>
                  <a:srgbClr val="1A4A57"/>
                </a:solidFill>
                <a:latin typeface="Roboto Slab"/>
              </a:rPr>
              <a:t>, for I have decided to spend the winter there. 13 Do your best to speed Zenas the lawyer and Apollos on their way; see that they lack nothing. 14 And let our people learn to devote themselves to good works, so as to help cases of urgent need, and not be unfruitful.</a:t>
            </a:r>
          </a:p>
          <a:p>
            <a:r>
              <a:rPr lang="en-US" sz="3200" i="1" dirty="0">
                <a:solidFill>
                  <a:srgbClr val="1A4A57"/>
                </a:solidFill>
                <a:latin typeface="Roboto Slab"/>
              </a:rPr>
              <a:t>15 All who are with me send greetings to you. Greet those who love us in the faith. Grace be with you all.</a:t>
            </a:r>
            <a:endParaRPr lang="en-US" sz="3600" b="1" dirty="0">
              <a:solidFill>
                <a:srgbClr val="1A4A57"/>
              </a:solidFill>
              <a:latin typeface="Roboto Slab"/>
            </a:endParaRPr>
          </a:p>
        </p:txBody>
      </p:sp>
      <p:sp>
        <p:nvSpPr>
          <p:cNvPr id="3" name="TextBox 2">
            <a:extLst>
              <a:ext uri="{FF2B5EF4-FFF2-40B4-BE49-F238E27FC236}">
                <a16:creationId xmlns:a16="http://schemas.microsoft.com/office/drawing/2014/main" id="{C0DAC7D2-A361-4E06-B911-2403AC19EEFF}"/>
              </a:ext>
            </a:extLst>
          </p:cNvPr>
          <p:cNvSpPr txBox="1"/>
          <p:nvPr/>
        </p:nvSpPr>
        <p:spPr>
          <a:xfrm>
            <a:off x="563879" y="5813324"/>
            <a:ext cx="2679516" cy="584775"/>
          </a:xfrm>
          <a:prstGeom prst="rect">
            <a:avLst/>
          </a:prstGeom>
          <a:noFill/>
        </p:spPr>
        <p:txBody>
          <a:bodyPr wrap="none" rtlCol="0">
            <a:spAutoFit/>
          </a:bodyPr>
          <a:lstStyle/>
          <a:p>
            <a:r>
              <a:rPr lang="en-US" sz="3200" b="1" dirty="0">
                <a:solidFill>
                  <a:srgbClr val="1A4A57"/>
                </a:solidFill>
                <a:latin typeface="Roboto Slab"/>
                <a:ea typeface="Roboto" panose="02000000000000000000" pitchFamily="2" charset="0"/>
                <a:cs typeface="Roboto" panose="02000000000000000000" pitchFamily="2" charset="0"/>
              </a:rPr>
              <a:t>Titus 3:12-15</a:t>
            </a:r>
          </a:p>
        </p:txBody>
      </p:sp>
    </p:spTree>
    <p:extLst>
      <p:ext uri="{BB962C8B-B14F-4D97-AF65-F5344CB8AC3E}">
        <p14:creationId xmlns:p14="http://schemas.microsoft.com/office/powerpoint/2010/main" val="20895801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outdoor, water sport, wave&#10;&#10;Description automatically generated">
            <a:extLst>
              <a:ext uri="{FF2B5EF4-FFF2-40B4-BE49-F238E27FC236}">
                <a16:creationId xmlns:a16="http://schemas.microsoft.com/office/drawing/2014/main" id="{E4CE291C-B16D-6541-B43F-7687C5E8C1D7}"/>
              </a:ext>
            </a:extLst>
          </p:cNvPr>
          <p:cNvPicPr>
            <a:picLocks noChangeAspect="1"/>
          </p:cNvPicPr>
          <p:nvPr/>
        </p:nvPicPr>
        <p:blipFill>
          <a:blip r:embed="rId2"/>
          <a:stretch>
            <a:fillRect/>
          </a:stretch>
        </p:blipFill>
        <p:spPr>
          <a:xfrm>
            <a:off x="0" y="0"/>
            <a:ext cx="12192000" cy="6858000"/>
          </a:xfrm>
          <a:prstGeom prst="rect">
            <a:avLst/>
          </a:prstGeom>
        </p:spPr>
      </p:pic>
      <p:sp>
        <p:nvSpPr>
          <p:cNvPr id="6" name="Rectangle 5">
            <a:extLst>
              <a:ext uri="{FF2B5EF4-FFF2-40B4-BE49-F238E27FC236}">
                <a16:creationId xmlns:a16="http://schemas.microsoft.com/office/drawing/2014/main" id="{621C4543-1559-2E4B-823E-D6D6FB45A259}"/>
              </a:ext>
            </a:extLst>
          </p:cNvPr>
          <p:cNvSpPr/>
          <p:nvPr/>
        </p:nvSpPr>
        <p:spPr>
          <a:xfrm>
            <a:off x="-1" y="1"/>
            <a:ext cx="12192000" cy="6857999"/>
          </a:xfrm>
          <a:prstGeom prst="rect">
            <a:avLst/>
          </a:prstGeom>
          <a:solidFill>
            <a:srgbClr val="1A4A57">
              <a:alpha val="79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1A4A57"/>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1E3995D3-619F-9341-94B8-89D2852AE126}"/>
              </a:ext>
            </a:extLst>
          </p:cNvPr>
          <p:cNvSpPr txBox="1"/>
          <p:nvPr/>
        </p:nvSpPr>
        <p:spPr>
          <a:xfrm>
            <a:off x="513608" y="1077663"/>
            <a:ext cx="10967833" cy="1120463"/>
          </a:xfrm>
          <a:prstGeom prst="rect">
            <a:avLst/>
          </a:prstGeom>
          <a:noFill/>
        </p:spPr>
        <p:txBody>
          <a:bodyPr wrap="square" rtlCol="0">
            <a:noAutofit/>
          </a:bodyPr>
          <a:lstStyle/>
          <a:p>
            <a:pPr marL="1143000" lvl="0" indent="-1143000" hangingPunct="0">
              <a:buFont typeface="+mj-lt"/>
              <a:buAutoNum type="arabicParenR"/>
            </a:pPr>
            <a:r>
              <a:rPr lang="en-US" sz="6000" b="1" dirty="0">
                <a:solidFill>
                  <a:prstClr val="white"/>
                </a:solidFill>
                <a:latin typeface="Roboto Slab Light" pitchFamily="2" charset="0"/>
                <a:ea typeface="Roboto Slab Light" pitchFamily="2" charset="0"/>
              </a:rPr>
              <a:t>God initiated salvation with us, he gets all of the glory. </a:t>
            </a:r>
            <a:endParaRPr kumimoji="0" lang="en-US" sz="6000" b="1" i="0" u="none" strike="noStrike" kern="1200" cap="none" spc="0" normalizeH="0" baseline="0" noProof="0" dirty="0">
              <a:ln>
                <a:noFill/>
              </a:ln>
              <a:solidFill>
                <a:prstClr val="white"/>
              </a:solidFill>
              <a:effectLst/>
              <a:uLnTx/>
              <a:uFillTx/>
              <a:latin typeface="Roboto Slab Light" pitchFamily="2" charset="0"/>
              <a:ea typeface="Roboto Slab Light" pitchFamily="2" charset="0"/>
              <a:cs typeface="+mn-cs"/>
            </a:endParaRPr>
          </a:p>
        </p:txBody>
      </p:sp>
    </p:spTree>
    <p:extLst>
      <p:ext uri="{BB962C8B-B14F-4D97-AF65-F5344CB8AC3E}">
        <p14:creationId xmlns:p14="http://schemas.microsoft.com/office/powerpoint/2010/main" val="26120313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outdoor, water sport, wave&#10;&#10;Description automatically generated">
            <a:extLst>
              <a:ext uri="{FF2B5EF4-FFF2-40B4-BE49-F238E27FC236}">
                <a16:creationId xmlns:a16="http://schemas.microsoft.com/office/drawing/2014/main" id="{E4CE291C-B16D-6541-B43F-7687C5E8C1D7}"/>
              </a:ext>
            </a:extLst>
          </p:cNvPr>
          <p:cNvPicPr>
            <a:picLocks noChangeAspect="1"/>
          </p:cNvPicPr>
          <p:nvPr/>
        </p:nvPicPr>
        <p:blipFill>
          <a:blip r:embed="rId2"/>
          <a:stretch>
            <a:fillRect/>
          </a:stretch>
        </p:blipFill>
        <p:spPr>
          <a:xfrm>
            <a:off x="0" y="0"/>
            <a:ext cx="12192000" cy="6858000"/>
          </a:xfrm>
          <a:prstGeom prst="rect">
            <a:avLst/>
          </a:prstGeom>
        </p:spPr>
      </p:pic>
      <p:sp>
        <p:nvSpPr>
          <p:cNvPr id="6" name="Rectangle 5">
            <a:extLst>
              <a:ext uri="{FF2B5EF4-FFF2-40B4-BE49-F238E27FC236}">
                <a16:creationId xmlns:a16="http://schemas.microsoft.com/office/drawing/2014/main" id="{621C4543-1559-2E4B-823E-D6D6FB45A259}"/>
              </a:ext>
            </a:extLst>
          </p:cNvPr>
          <p:cNvSpPr/>
          <p:nvPr/>
        </p:nvSpPr>
        <p:spPr>
          <a:xfrm>
            <a:off x="-1" y="1"/>
            <a:ext cx="12192000" cy="6857999"/>
          </a:xfrm>
          <a:prstGeom prst="rect">
            <a:avLst/>
          </a:prstGeom>
          <a:solidFill>
            <a:srgbClr val="1A4A57">
              <a:alpha val="79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1A4A57"/>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1E3995D3-619F-9341-94B8-89D2852AE126}"/>
              </a:ext>
            </a:extLst>
          </p:cNvPr>
          <p:cNvSpPr txBox="1"/>
          <p:nvPr/>
        </p:nvSpPr>
        <p:spPr>
          <a:xfrm>
            <a:off x="1084452" y="1077663"/>
            <a:ext cx="10023094" cy="1120463"/>
          </a:xfrm>
          <a:prstGeom prst="rect">
            <a:avLst/>
          </a:prstGeom>
          <a:noFill/>
        </p:spPr>
        <p:txBody>
          <a:bodyPr wrap="square" rtlCol="0">
            <a:noAutofit/>
          </a:bodyPr>
          <a:lstStyle/>
          <a:p>
            <a:pPr marL="1143000" lvl="0" indent="-1143000" hangingPunct="0">
              <a:buFont typeface="+mj-lt"/>
              <a:buAutoNum type="arabicParenR" startAt="2"/>
            </a:pPr>
            <a:r>
              <a:rPr lang="en-US" sz="6000" b="1" dirty="0">
                <a:solidFill>
                  <a:prstClr val="white"/>
                </a:solidFill>
                <a:latin typeface="Roboto Slab Light" pitchFamily="2" charset="0"/>
                <a:ea typeface="Roboto Slab Light" pitchFamily="2" charset="0"/>
              </a:rPr>
              <a:t>God changes people not us. </a:t>
            </a:r>
            <a:endParaRPr kumimoji="0" lang="en-US" sz="6000" b="1" i="0" u="none" strike="noStrike" kern="1200" cap="none" spc="0" normalizeH="0" baseline="0" noProof="0" dirty="0">
              <a:ln>
                <a:noFill/>
              </a:ln>
              <a:solidFill>
                <a:prstClr val="white"/>
              </a:solidFill>
              <a:effectLst/>
              <a:uLnTx/>
              <a:uFillTx/>
              <a:latin typeface="Roboto Slab Light" pitchFamily="2" charset="0"/>
              <a:ea typeface="Roboto Slab Light" pitchFamily="2" charset="0"/>
              <a:cs typeface="+mn-cs"/>
            </a:endParaRPr>
          </a:p>
        </p:txBody>
      </p:sp>
    </p:spTree>
    <p:extLst>
      <p:ext uri="{BB962C8B-B14F-4D97-AF65-F5344CB8AC3E}">
        <p14:creationId xmlns:p14="http://schemas.microsoft.com/office/powerpoint/2010/main" val="12994619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outdoor, water sport, wave&#10;&#10;Description automatically generated">
            <a:extLst>
              <a:ext uri="{FF2B5EF4-FFF2-40B4-BE49-F238E27FC236}">
                <a16:creationId xmlns:a16="http://schemas.microsoft.com/office/drawing/2014/main" id="{E4CE291C-B16D-6541-B43F-7687C5E8C1D7}"/>
              </a:ext>
            </a:extLst>
          </p:cNvPr>
          <p:cNvPicPr>
            <a:picLocks noChangeAspect="1"/>
          </p:cNvPicPr>
          <p:nvPr/>
        </p:nvPicPr>
        <p:blipFill>
          <a:blip r:embed="rId2"/>
          <a:stretch>
            <a:fillRect/>
          </a:stretch>
        </p:blipFill>
        <p:spPr>
          <a:xfrm>
            <a:off x="0" y="0"/>
            <a:ext cx="12192000" cy="6858000"/>
          </a:xfrm>
          <a:prstGeom prst="rect">
            <a:avLst/>
          </a:prstGeom>
        </p:spPr>
      </p:pic>
      <p:sp>
        <p:nvSpPr>
          <p:cNvPr id="6" name="Rectangle 5">
            <a:extLst>
              <a:ext uri="{FF2B5EF4-FFF2-40B4-BE49-F238E27FC236}">
                <a16:creationId xmlns:a16="http://schemas.microsoft.com/office/drawing/2014/main" id="{621C4543-1559-2E4B-823E-D6D6FB45A259}"/>
              </a:ext>
            </a:extLst>
          </p:cNvPr>
          <p:cNvSpPr/>
          <p:nvPr/>
        </p:nvSpPr>
        <p:spPr>
          <a:xfrm>
            <a:off x="-1" y="1"/>
            <a:ext cx="12192000" cy="6857999"/>
          </a:xfrm>
          <a:prstGeom prst="rect">
            <a:avLst/>
          </a:prstGeom>
          <a:solidFill>
            <a:srgbClr val="1A4A57">
              <a:alpha val="79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1A4A57"/>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1E3995D3-619F-9341-94B8-89D2852AE126}"/>
              </a:ext>
            </a:extLst>
          </p:cNvPr>
          <p:cNvSpPr txBox="1"/>
          <p:nvPr/>
        </p:nvSpPr>
        <p:spPr>
          <a:xfrm>
            <a:off x="1084452" y="517431"/>
            <a:ext cx="10023094" cy="1120463"/>
          </a:xfrm>
          <a:prstGeom prst="rect">
            <a:avLst/>
          </a:prstGeom>
          <a:noFill/>
        </p:spPr>
        <p:txBody>
          <a:bodyPr wrap="square" rtlCol="0">
            <a:noAutofit/>
          </a:bodyPr>
          <a:lstStyle/>
          <a:p>
            <a:pPr marL="1143000" lvl="0" indent="-1143000" hangingPunct="0">
              <a:buFont typeface="+mj-lt"/>
              <a:buAutoNum type="arabicParenR" startAt="3"/>
            </a:pPr>
            <a:r>
              <a:rPr lang="en-US" sz="6000" b="1" dirty="0">
                <a:solidFill>
                  <a:prstClr val="white"/>
                </a:solidFill>
                <a:latin typeface="Roboto Slab Light" pitchFamily="2" charset="0"/>
                <a:ea typeface="Roboto Slab Light" pitchFamily="2" charset="0"/>
              </a:rPr>
              <a:t>The reality of Christ’s saving work in the past is your assurance of his promised saving work in the future. </a:t>
            </a:r>
            <a:endParaRPr kumimoji="0" lang="en-US" sz="6000" b="1" i="0" u="none" strike="noStrike" kern="1200" cap="none" spc="0" normalizeH="0" baseline="0" noProof="0" dirty="0">
              <a:ln>
                <a:noFill/>
              </a:ln>
              <a:solidFill>
                <a:prstClr val="white"/>
              </a:solidFill>
              <a:effectLst/>
              <a:uLnTx/>
              <a:uFillTx/>
              <a:latin typeface="Roboto Slab Light" pitchFamily="2" charset="0"/>
              <a:ea typeface="Roboto Slab Light" pitchFamily="2" charset="0"/>
              <a:cs typeface="+mn-cs"/>
            </a:endParaRPr>
          </a:p>
        </p:txBody>
      </p:sp>
    </p:spTree>
    <p:extLst>
      <p:ext uri="{BB962C8B-B14F-4D97-AF65-F5344CB8AC3E}">
        <p14:creationId xmlns:p14="http://schemas.microsoft.com/office/powerpoint/2010/main" val="3221946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picture containing text&#10;&#10;Description automatically generated">
            <a:extLst>
              <a:ext uri="{FF2B5EF4-FFF2-40B4-BE49-F238E27FC236}">
                <a16:creationId xmlns:a16="http://schemas.microsoft.com/office/drawing/2014/main" id="{0CBCC02B-0747-E848-9E65-D66769A566BB}"/>
              </a:ext>
            </a:extLst>
          </p:cNvPr>
          <p:cNvPicPr>
            <a:picLocks noChangeAspect="1"/>
          </p:cNvPicPr>
          <p:nvPr/>
        </p:nvPicPr>
        <p:blipFill>
          <a:blip r:embed="rId2"/>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FBD4C78-64F3-8647-B232-035AB8FEBE22}"/>
              </a:ext>
            </a:extLst>
          </p:cNvPr>
          <p:cNvSpPr txBox="1"/>
          <p:nvPr/>
        </p:nvSpPr>
        <p:spPr>
          <a:xfrm>
            <a:off x="563879" y="727758"/>
            <a:ext cx="10970624" cy="830997"/>
          </a:xfrm>
          <a:prstGeom prst="rect">
            <a:avLst/>
          </a:prstGeom>
          <a:noFill/>
        </p:spPr>
        <p:txBody>
          <a:bodyPr wrap="square" rtlCol="0">
            <a:spAutoFit/>
          </a:bodyPr>
          <a:lstStyle/>
          <a:p>
            <a:r>
              <a:rPr lang="en-US" sz="4800" dirty="0">
                <a:solidFill>
                  <a:srgbClr val="1A4A57"/>
                </a:solidFill>
                <a:latin typeface="Roboto Slab" pitchFamily="2" charset="0"/>
                <a:ea typeface="Roboto Slab" pitchFamily="2" charset="0"/>
              </a:rPr>
              <a:t>What God Has Done</a:t>
            </a:r>
          </a:p>
        </p:txBody>
      </p:sp>
      <p:sp>
        <p:nvSpPr>
          <p:cNvPr id="6" name="TextBox 5">
            <a:extLst>
              <a:ext uri="{FF2B5EF4-FFF2-40B4-BE49-F238E27FC236}">
                <a16:creationId xmlns:a16="http://schemas.microsoft.com/office/drawing/2014/main" id="{AE6A0F3E-992A-8245-AE99-018FB23932A4}"/>
              </a:ext>
            </a:extLst>
          </p:cNvPr>
          <p:cNvSpPr txBox="1"/>
          <p:nvPr/>
        </p:nvSpPr>
        <p:spPr>
          <a:xfrm>
            <a:off x="563879" y="1719896"/>
            <a:ext cx="10970624" cy="769441"/>
          </a:xfrm>
          <a:prstGeom prst="rect">
            <a:avLst/>
          </a:prstGeom>
          <a:noFill/>
        </p:spPr>
        <p:txBody>
          <a:bodyPr wrap="square" rtlCol="0">
            <a:spAutoFit/>
          </a:bodyPr>
          <a:lstStyle/>
          <a:p>
            <a:pPr marL="742950" indent="-742950">
              <a:buFont typeface="+mj-lt"/>
              <a:buAutoNum type="arabicParenR"/>
            </a:pPr>
            <a:r>
              <a:rPr lang="en-US" sz="4400" dirty="0">
                <a:solidFill>
                  <a:srgbClr val="1A4A57"/>
                </a:solidFill>
                <a:latin typeface="Roboto Slab Light" pitchFamily="2" charset="0"/>
                <a:ea typeface="Roboto Slab Light" pitchFamily="2" charset="0"/>
              </a:rPr>
              <a:t>God loved us. </a:t>
            </a:r>
          </a:p>
        </p:txBody>
      </p:sp>
      <p:sp>
        <p:nvSpPr>
          <p:cNvPr id="2" name="TextBox 1">
            <a:extLst>
              <a:ext uri="{FF2B5EF4-FFF2-40B4-BE49-F238E27FC236}">
                <a16:creationId xmlns:a16="http://schemas.microsoft.com/office/drawing/2014/main" id="{EB72A243-AA1A-4D63-9536-B788EEB95665}"/>
              </a:ext>
            </a:extLst>
          </p:cNvPr>
          <p:cNvSpPr txBox="1"/>
          <p:nvPr/>
        </p:nvSpPr>
        <p:spPr>
          <a:xfrm>
            <a:off x="563879" y="4186758"/>
            <a:ext cx="9297573" cy="1692771"/>
          </a:xfrm>
          <a:prstGeom prst="rect">
            <a:avLst/>
          </a:prstGeom>
          <a:noFill/>
        </p:spPr>
        <p:txBody>
          <a:bodyPr wrap="square" rtlCol="0">
            <a:spAutoFit/>
          </a:bodyPr>
          <a:lstStyle/>
          <a:p>
            <a:r>
              <a:rPr lang="en-US" sz="3600" i="1" dirty="0">
                <a:solidFill>
                  <a:srgbClr val="1A4A57"/>
                </a:solidFill>
                <a:latin typeface="Roboto Slab"/>
              </a:rPr>
              <a:t>But when the goodness and loving kindness of God our Savior appeared…</a:t>
            </a:r>
            <a:endParaRPr lang="en-US" sz="3600" b="1" dirty="0">
              <a:solidFill>
                <a:srgbClr val="1A4A57"/>
              </a:solidFill>
              <a:latin typeface="Roboto Slab"/>
            </a:endParaRPr>
          </a:p>
          <a:p>
            <a:endParaRPr lang="en-US" sz="3200" b="1" dirty="0">
              <a:solidFill>
                <a:srgbClr val="1A4A57"/>
              </a:solidFill>
              <a:latin typeface="Roboto Slab"/>
            </a:endParaRPr>
          </a:p>
        </p:txBody>
      </p:sp>
      <p:sp>
        <p:nvSpPr>
          <p:cNvPr id="3" name="TextBox 2">
            <a:extLst>
              <a:ext uri="{FF2B5EF4-FFF2-40B4-BE49-F238E27FC236}">
                <a16:creationId xmlns:a16="http://schemas.microsoft.com/office/drawing/2014/main" id="{C0DAC7D2-A361-4E06-B911-2403AC19EEFF}"/>
              </a:ext>
            </a:extLst>
          </p:cNvPr>
          <p:cNvSpPr txBox="1"/>
          <p:nvPr/>
        </p:nvSpPr>
        <p:spPr>
          <a:xfrm>
            <a:off x="563879" y="5358487"/>
            <a:ext cx="1860381" cy="584775"/>
          </a:xfrm>
          <a:prstGeom prst="rect">
            <a:avLst/>
          </a:prstGeom>
          <a:noFill/>
        </p:spPr>
        <p:txBody>
          <a:bodyPr wrap="none" rtlCol="0">
            <a:spAutoFit/>
          </a:bodyPr>
          <a:lstStyle/>
          <a:p>
            <a:r>
              <a:rPr lang="en-US" sz="3200" b="1" dirty="0">
                <a:solidFill>
                  <a:srgbClr val="1A4A57"/>
                </a:solidFill>
                <a:latin typeface="Roboto Slab"/>
                <a:ea typeface="Roboto" panose="02000000000000000000" pitchFamily="2" charset="0"/>
                <a:cs typeface="Roboto" panose="02000000000000000000" pitchFamily="2" charset="0"/>
              </a:rPr>
              <a:t>Titus 3:4</a:t>
            </a:r>
          </a:p>
        </p:txBody>
      </p:sp>
    </p:spTree>
    <p:extLst>
      <p:ext uri="{BB962C8B-B14F-4D97-AF65-F5344CB8AC3E}">
        <p14:creationId xmlns:p14="http://schemas.microsoft.com/office/powerpoint/2010/main" val="33464023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picture containing text&#10;&#10;Description automatically generated">
            <a:extLst>
              <a:ext uri="{FF2B5EF4-FFF2-40B4-BE49-F238E27FC236}">
                <a16:creationId xmlns:a16="http://schemas.microsoft.com/office/drawing/2014/main" id="{0CBCC02B-0747-E848-9E65-D66769A566BB}"/>
              </a:ext>
            </a:extLst>
          </p:cNvPr>
          <p:cNvPicPr>
            <a:picLocks noChangeAspect="1"/>
          </p:cNvPicPr>
          <p:nvPr/>
        </p:nvPicPr>
        <p:blipFill>
          <a:blip r:embed="rId2"/>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FBD4C78-64F3-8647-B232-035AB8FEBE22}"/>
              </a:ext>
            </a:extLst>
          </p:cNvPr>
          <p:cNvSpPr txBox="1"/>
          <p:nvPr/>
        </p:nvSpPr>
        <p:spPr>
          <a:xfrm>
            <a:off x="563879" y="727758"/>
            <a:ext cx="10970624" cy="830997"/>
          </a:xfrm>
          <a:prstGeom prst="rect">
            <a:avLst/>
          </a:prstGeom>
          <a:noFill/>
        </p:spPr>
        <p:txBody>
          <a:bodyPr wrap="square" rtlCol="0">
            <a:spAutoFit/>
          </a:bodyPr>
          <a:lstStyle/>
          <a:p>
            <a:r>
              <a:rPr lang="en-US" sz="4800" dirty="0">
                <a:solidFill>
                  <a:srgbClr val="1A4A57"/>
                </a:solidFill>
                <a:latin typeface="Roboto Slab" pitchFamily="2" charset="0"/>
                <a:ea typeface="Roboto Slab" pitchFamily="2" charset="0"/>
              </a:rPr>
              <a:t>What God Has Done</a:t>
            </a:r>
          </a:p>
        </p:txBody>
      </p:sp>
      <p:sp>
        <p:nvSpPr>
          <p:cNvPr id="6" name="TextBox 5">
            <a:extLst>
              <a:ext uri="{FF2B5EF4-FFF2-40B4-BE49-F238E27FC236}">
                <a16:creationId xmlns:a16="http://schemas.microsoft.com/office/drawing/2014/main" id="{AE6A0F3E-992A-8245-AE99-018FB23932A4}"/>
              </a:ext>
            </a:extLst>
          </p:cNvPr>
          <p:cNvSpPr txBox="1"/>
          <p:nvPr/>
        </p:nvSpPr>
        <p:spPr>
          <a:xfrm>
            <a:off x="563879" y="1719896"/>
            <a:ext cx="10970624" cy="769441"/>
          </a:xfrm>
          <a:prstGeom prst="rect">
            <a:avLst/>
          </a:prstGeom>
          <a:noFill/>
        </p:spPr>
        <p:txBody>
          <a:bodyPr wrap="square" rtlCol="0">
            <a:spAutoFit/>
          </a:bodyPr>
          <a:lstStyle/>
          <a:p>
            <a:pPr marL="742950" indent="-742950">
              <a:buFont typeface="+mj-lt"/>
              <a:buAutoNum type="arabicParenR" startAt="2"/>
            </a:pPr>
            <a:r>
              <a:rPr lang="en-US" sz="4400" dirty="0">
                <a:solidFill>
                  <a:srgbClr val="1A4A57"/>
                </a:solidFill>
                <a:latin typeface="Roboto Slab Light" pitchFamily="2" charset="0"/>
                <a:ea typeface="Roboto Slab Light" pitchFamily="2" charset="0"/>
              </a:rPr>
              <a:t>God mercifully saved us. </a:t>
            </a:r>
          </a:p>
        </p:txBody>
      </p:sp>
      <p:sp>
        <p:nvSpPr>
          <p:cNvPr id="2" name="TextBox 1">
            <a:extLst>
              <a:ext uri="{FF2B5EF4-FFF2-40B4-BE49-F238E27FC236}">
                <a16:creationId xmlns:a16="http://schemas.microsoft.com/office/drawing/2014/main" id="{EB72A243-AA1A-4D63-9536-B788EEB95665}"/>
              </a:ext>
            </a:extLst>
          </p:cNvPr>
          <p:cNvSpPr txBox="1"/>
          <p:nvPr/>
        </p:nvSpPr>
        <p:spPr>
          <a:xfrm>
            <a:off x="563879" y="3519506"/>
            <a:ext cx="9719604" cy="2308324"/>
          </a:xfrm>
          <a:prstGeom prst="rect">
            <a:avLst/>
          </a:prstGeom>
          <a:noFill/>
        </p:spPr>
        <p:txBody>
          <a:bodyPr wrap="square" rtlCol="0">
            <a:spAutoFit/>
          </a:bodyPr>
          <a:lstStyle/>
          <a:p>
            <a:r>
              <a:rPr lang="en-US" sz="3600" i="1" dirty="0">
                <a:solidFill>
                  <a:srgbClr val="1A4A57"/>
                </a:solidFill>
                <a:latin typeface="Roboto Slab"/>
              </a:rPr>
              <a:t>But when the goodness and loving kindness of God our Savior appeared, 5 </a:t>
            </a:r>
            <a:r>
              <a:rPr lang="en-US" sz="3600" i="1" u="sng" dirty="0">
                <a:solidFill>
                  <a:srgbClr val="1A4A57"/>
                </a:solidFill>
                <a:latin typeface="Roboto Slab"/>
              </a:rPr>
              <a:t>he saved us</a:t>
            </a:r>
            <a:r>
              <a:rPr lang="en-US" sz="3600" i="1" dirty="0">
                <a:solidFill>
                  <a:srgbClr val="1A4A57"/>
                </a:solidFill>
                <a:latin typeface="Roboto Slab"/>
              </a:rPr>
              <a:t>, not because of works done by us in righteousness, but according to his own mercy…</a:t>
            </a:r>
            <a:endParaRPr lang="en-US" sz="3600" b="1" dirty="0">
              <a:solidFill>
                <a:srgbClr val="1A4A57"/>
              </a:solidFill>
              <a:latin typeface="Roboto Slab"/>
            </a:endParaRPr>
          </a:p>
        </p:txBody>
      </p:sp>
      <p:sp>
        <p:nvSpPr>
          <p:cNvPr id="3" name="TextBox 2">
            <a:extLst>
              <a:ext uri="{FF2B5EF4-FFF2-40B4-BE49-F238E27FC236}">
                <a16:creationId xmlns:a16="http://schemas.microsoft.com/office/drawing/2014/main" id="{C0DAC7D2-A361-4E06-B911-2403AC19EEFF}"/>
              </a:ext>
            </a:extLst>
          </p:cNvPr>
          <p:cNvSpPr txBox="1"/>
          <p:nvPr/>
        </p:nvSpPr>
        <p:spPr>
          <a:xfrm>
            <a:off x="563879" y="5885186"/>
            <a:ext cx="2224263" cy="584775"/>
          </a:xfrm>
          <a:prstGeom prst="rect">
            <a:avLst/>
          </a:prstGeom>
          <a:noFill/>
        </p:spPr>
        <p:txBody>
          <a:bodyPr wrap="none" rtlCol="0">
            <a:spAutoFit/>
          </a:bodyPr>
          <a:lstStyle/>
          <a:p>
            <a:r>
              <a:rPr lang="en-US" sz="3200" b="1" dirty="0">
                <a:solidFill>
                  <a:srgbClr val="1A4A57"/>
                </a:solidFill>
                <a:latin typeface="Roboto Slab"/>
                <a:ea typeface="Roboto" panose="02000000000000000000" pitchFamily="2" charset="0"/>
                <a:cs typeface="Roboto" panose="02000000000000000000" pitchFamily="2" charset="0"/>
              </a:rPr>
              <a:t>Titus 3:4-5</a:t>
            </a:r>
          </a:p>
        </p:txBody>
      </p:sp>
    </p:spTree>
    <p:extLst>
      <p:ext uri="{BB962C8B-B14F-4D97-AF65-F5344CB8AC3E}">
        <p14:creationId xmlns:p14="http://schemas.microsoft.com/office/powerpoint/2010/main" val="15722213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10;&#10;Description automatically generated">
            <a:extLst>
              <a:ext uri="{FF2B5EF4-FFF2-40B4-BE49-F238E27FC236}">
                <a16:creationId xmlns:a16="http://schemas.microsoft.com/office/drawing/2014/main" id="{9DF2A5F0-3B42-194E-80EF-33D74042F169}"/>
              </a:ext>
            </a:extLst>
          </p:cNvPr>
          <p:cNvPicPr>
            <a:picLocks noChangeAspect="1"/>
          </p:cNvPicPr>
          <p:nvPr/>
        </p:nvPicPr>
        <p:blipFill>
          <a:blip r:embed="rId2"/>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80BEB90B-AEB0-4343-93EB-8588ED354636}"/>
              </a:ext>
            </a:extLst>
          </p:cNvPr>
          <p:cNvSpPr txBox="1"/>
          <p:nvPr/>
        </p:nvSpPr>
        <p:spPr>
          <a:xfrm>
            <a:off x="712762" y="635139"/>
            <a:ext cx="10766474" cy="964450"/>
          </a:xfrm>
          <a:prstGeom prst="rect">
            <a:avLst/>
          </a:prstGeom>
          <a:noFill/>
        </p:spPr>
        <p:txBody>
          <a:bodyPr wrap="square" rtlCol="0">
            <a:noAutofit/>
          </a:bodyPr>
          <a:lstStyle/>
          <a:p>
            <a:pPr marL="685800" lvl="0" indent="-685800" algn="ctr" hangingPunct="0">
              <a:buFont typeface="Wingdings" panose="05000000000000000000" pitchFamily="2" charset="2"/>
              <a:buChar char="Ø"/>
            </a:pPr>
            <a:r>
              <a:rPr lang="en-US" sz="5400" dirty="0">
                <a:solidFill>
                  <a:srgbClr val="1A4A57"/>
                </a:solidFill>
                <a:latin typeface="Roboto Slab Light" pitchFamily="2" charset="0"/>
                <a:ea typeface="Roboto Slab Light" pitchFamily="2" charset="0"/>
              </a:rPr>
              <a:t>The God-man Jesus Christ is God’s greatest expression of love and kindness to humanity. </a:t>
            </a:r>
          </a:p>
        </p:txBody>
      </p:sp>
    </p:spTree>
    <p:extLst>
      <p:ext uri="{BB962C8B-B14F-4D97-AF65-F5344CB8AC3E}">
        <p14:creationId xmlns:p14="http://schemas.microsoft.com/office/powerpoint/2010/main" val="28677437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picture containing text&#10;&#10;Description automatically generated">
            <a:extLst>
              <a:ext uri="{FF2B5EF4-FFF2-40B4-BE49-F238E27FC236}">
                <a16:creationId xmlns:a16="http://schemas.microsoft.com/office/drawing/2014/main" id="{0CBCC02B-0747-E848-9E65-D66769A566BB}"/>
              </a:ext>
            </a:extLst>
          </p:cNvPr>
          <p:cNvPicPr>
            <a:picLocks noChangeAspect="1"/>
          </p:cNvPicPr>
          <p:nvPr/>
        </p:nvPicPr>
        <p:blipFill>
          <a:blip r:embed="rId2"/>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FBD4C78-64F3-8647-B232-035AB8FEBE22}"/>
              </a:ext>
            </a:extLst>
          </p:cNvPr>
          <p:cNvSpPr txBox="1"/>
          <p:nvPr/>
        </p:nvSpPr>
        <p:spPr>
          <a:xfrm>
            <a:off x="563879" y="727758"/>
            <a:ext cx="10970624" cy="830997"/>
          </a:xfrm>
          <a:prstGeom prst="rect">
            <a:avLst/>
          </a:prstGeom>
          <a:noFill/>
        </p:spPr>
        <p:txBody>
          <a:bodyPr wrap="square" rtlCol="0">
            <a:spAutoFit/>
          </a:bodyPr>
          <a:lstStyle/>
          <a:p>
            <a:r>
              <a:rPr lang="en-US" sz="4800" dirty="0">
                <a:solidFill>
                  <a:srgbClr val="1A4A57"/>
                </a:solidFill>
                <a:latin typeface="Roboto Slab" pitchFamily="2" charset="0"/>
                <a:ea typeface="Roboto Slab" pitchFamily="2" charset="0"/>
              </a:rPr>
              <a:t>What God Has Done</a:t>
            </a:r>
          </a:p>
        </p:txBody>
      </p:sp>
      <p:sp>
        <p:nvSpPr>
          <p:cNvPr id="6" name="TextBox 5">
            <a:extLst>
              <a:ext uri="{FF2B5EF4-FFF2-40B4-BE49-F238E27FC236}">
                <a16:creationId xmlns:a16="http://schemas.microsoft.com/office/drawing/2014/main" id="{AE6A0F3E-992A-8245-AE99-018FB23932A4}"/>
              </a:ext>
            </a:extLst>
          </p:cNvPr>
          <p:cNvSpPr txBox="1"/>
          <p:nvPr/>
        </p:nvSpPr>
        <p:spPr>
          <a:xfrm>
            <a:off x="563879" y="1719896"/>
            <a:ext cx="10970624" cy="769441"/>
          </a:xfrm>
          <a:prstGeom prst="rect">
            <a:avLst/>
          </a:prstGeom>
          <a:noFill/>
        </p:spPr>
        <p:txBody>
          <a:bodyPr wrap="square" rtlCol="0">
            <a:spAutoFit/>
          </a:bodyPr>
          <a:lstStyle/>
          <a:p>
            <a:pPr marL="742950" indent="-742950">
              <a:buFont typeface="+mj-lt"/>
              <a:buAutoNum type="arabicParenR" startAt="2"/>
            </a:pPr>
            <a:r>
              <a:rPr lang="en-US" sz="4400" dirty="0">
                <a:solidFill>
                  <a:srgbClr val="1A4A57"/>
                </a:solidFill>
                <a:latin typeface="Roboto Slab Light" pitchFamily="2" charset="0"/>
                <a:ea typeface="Roboto Slab Light" pitchFamily="2" charset="0"/>
              </a:rPr>
              <a:t>God mercifully saved us. </a:t>
            </a:r>
          </a:p>
        </p:txBody>
      </p:sp>
      <p:sp>
        <p:nvSpPr>
          <p:cNvPr id="2" name="TextBox 1">
            <a:extLst>
              <a:ext uri="{FF2B5EF4-FFF2-40B4-BE49-F238E27FC236}">
                <a16:creationId xmlns:a16="http://schemas.microsoft.com/office/drawing/2014/main" id="{EB72A243-AA1A-4D63-9536-B788EEB95665}"/>
              </a:ext>
            </a:extLst>
          </p:cNvPr>
          <p:cNvSpPr txBox="1"/>
          <p:nvPr/>
        </p:nvSpPr>
        <p:spPr>
          <a:xfrm>
            <a:off x="563879" y="3519506"/>
            <a:ext cx="9719604" cy="2308324"/>
          </a:xfrm>
          <a:prstGeom prst="rect">
            <a:avLst/>
          </a:prstGeom>
          <a:noFill/>
        </p:spPr>
        <p:txBody>
          <a:bodyPr wrap="square" rtlCol="0">
            <a:spAutoFit/>
          </a:bodyPr>
          <a:lstStyle/>
          <a:p>
            <a:r>
              <a:rPr lang="en-US" sz="3600" i="1" dirty="0">
                <a:solidFill>
                  <a:srgbClr val="1A4A57"/>
                </a:solidFill>
                <a:latin typeface="Roboto Slab"/>
              </a:rPr>
              <a:t>But when the goodness and loving kindness of God our Savior appeared, 5 he saved us, </a:t>
            </a:r>
            <a:r>
              <a:rPr lang="en-US" sz="3600" i="1" u="sng" dirty="0">
                <a:solidFill>
                  <a:srgbClr val="1A4A57"/>
                </a:solidFill>
                <a:latin typeface="Roboto Slab"/>
              </a:rPr>
              <a:t>not because of works</a:t>
            </a:r>
            <a:r>
              <a:rPr lang="en-US" sz="3600" i="1" dirty="0">
                <a:solidFill>
                  <a:srgbClr val="1A4A57"/>
                </a:solidFill>
                <a:latin typeface="Roboto Slab"/>
              </a:rPr>
              <a:t> done by us in righteousness, but </a:t>
            </a:r>
            <a:r>
              <a:rPr lang="en-US" sz="3600" i="1" u="sng" dirty="0">
                <a:solidFill>
                  <a:srgbClr val="1A4A57"/>
                </a:solidFill>
                <a:latin typeface="Roboto Slab"/>
              </a:rPr>
              <a:t>according to his own mercy</a:t>
            </a:r>
            <a:r>
              <a:rPr lang="en-US" sz="3600" i="1" dirty="0">
                <a:solidFill>
                  <a:srgbClr val="1A4A57"/>
                </a:solidFill>
                <a:latin typeface="Roboto Slab"/>
              </a:rPr>
              <a:t>…</a:t>
            </a:r>
            <a:endParaRPr lang="en-US" sz="3600" b="1" dirty="0">
              <a:solidFill>
                <a:srgbClr val="1A4A57"/>
              </a:solidFill>
              <a:latin typeface="Roboto Slab"/>
            </a:endParaRPr>
          </a:p>
        </p:txBody>
      </p:sp>
      <p:sp>
        <p:nvSpPr>
          <p:cNvPr id="3" name="TextBox 2">
            <a:extLst>
              <a:ext uri="{FF2B5EF4-FFF2-40B4-BE49-F238E27FC236}">
                <a16:creationId xmlns:a16="http://schemas.microsoft.com/office/drawing/2014/main" id="{C0DAC7D2-A361-4E06-B911-2403AC19EEFF}"/>
              </a:ext>
            </a:extLst>
          </p:cNvPr>
          <p:cNvSpPr txBox="1"/>
          <p:nvPr/>
        </p:nvSpPr>
        <p:spPr>
          <a:xfrm>
            <a:off x="563879" y="5885186"/>
            <a:ext cx="2224263" cy="584775"/>
          </a:xfrm>
          <a:prstGeom prst="rect">
            <a:avLst/>
          </a:prstGeom>
          <a:noFill/>
        </p:spPr>
        <p:txBody>
          <a:bodyPr wrap="none" rtlCol="0">
            <a:spAutoFit/>
          </a:bodyPr>
          <a:lstStyle/>
          <a:p>
            <a:r>
              <a:rPr lang="en-US" sz="3200" b="1" dirty="0">
                <a:solidFill>
                  <a:srgbClr val="1A4A57"/>
                </a:solidFill>
                <a:latin typeface="Roboto Slab"/>
                <a:ea typeface="Roboto" panose="02000000000000000000" pitchFamily="2" charset="0"/>
                <a:cs typeface="Roboto" panose="02000000000000000000" pitchFamily="2" charset="0"/>
              </a:rPr>
              <a:t>Titus 3:4-5</a:t>
            </a:r>
          </a:p>
        </p:txBody>
      </p:sp>
    </p:spTree>
    <p:extLst>
      <p:ext uri="{BB962C8B-B14F-4D97-AF65-F5344CB8AC3E}">
        <p14:creationId xmlns:p14="http://schemas.microsoft.com/office/powerpoint/2010/main" val="36744739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picture containing text&#10;&#10;Description automatically generated">
            <a:extLst>
              <a:ext uri="{FF2B5EF4-FFF2-40B4-BE49-F238E27FC236}">
                <a16:creationId xmlns:a16="http://schemas.microsoft.com/office/drawing/2014/main" id="{0CBCC02B-0747-E848-9E65-D66769A566BB}"/>
              </a:ext>
            </a:extLst>
          </p:cNvPr>
          <p:cNvPicPr>
            <a:picLocks noChangeAspect="1"/>
          </p:cNvPicPr>
          <p:nvPr/>
        </p:nvPicPr>
        <p:blipFill>
          <a:blip r:embed="rId2"/>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FBD4C78-64F3-8647-B232-035AB8FEBE22}"/>
              </a:ext>
            </a:extLst>
          </p:cNvPr>
          <p:cNvSpPr txBox="1"/>
          <p:nvPr/>
        </p:nvSpPr>
        <p:spPr>
          <a:xfrm>
            <a:off x="563879" y="727758"/>
            <a:ext cx="10970624" cy="830997"/>
          </a:xfrm>
          <a:prstGeom prst="rect">
            <a:avLst/>
          </a:prstGeom>
          <a:noFill/>
        </p:spPr>
        <p:txBody>
          <a:bodyPr wrap="square" rtlCol="0">
            <a:spAutoFit/>
          </a:bodyPr>
          <a:lstStyle/>
          <a:p>
            <a:r>
              <a:rPr lang="en-US" sz="4800" dirty="0">
                <a:solidFill>
                  <a:srgbClr val="1A4A57"/>
                </a:solidFill>
                <a:latin typeface="Roboto Slab" pitchFamily="2" charset="0"/>
                <a:ea typeface="Roboto Slab" pitchFamily="2" charset="0"/>
              </a:rPr>
              <a:t>What God Has Done</a:t>
            </a:r>
          </a:p>
        </p:txBody>
      </p:sp>
      <p:sp>
        <p:nvSpPr>
          <p:cNvPr id="6" name="TextBox 5">
            <a:extLst>
              <a:ext uri="{FF2B5EF4-FFF2-40B4-BE49-F238E27FC236}">
                <a16:creationId xmlns:a16="http://schemas.microsoft.com/office/drawing/2014/main" id="{AE6A0F3E-992A-8245-AE99-018FB23932A4}"/>
              </a:ext>
            </a:extLst>
          </p:cNvPr>
          <p:cNvSpPr txBox="1"/>
          <p:nvPr/>
        </p:nvSpPr>
        <p:spPr>
          <a:xfrm>
            <a:off x="563879" y="1719896"/>
            <a:ext cx="10970624" cy="769441"/>
          </a:xfrm>
          <a:prstGeom prst="rect">
            <a:avLst/>
          </a:prstGeom>
          <a:noFill/>
        </p:spPr>
        <p:txBody>
          <a:bodyPr wrap="square" rtlCol="0">
            <a:spAutoFit/>
          </a:bodyPr>
          <a:lstStyle/>
          <a:p>
            <a:pPr marL="742950" indent="-742950">
              <a:buFont typeface="+mj-lt"/>
              <a:buAutoNum type="arabicParenR" startAt="3"/>
            </a:pPr>
            <a:r>
              <a:rPr lang="en-US" sz="4400" dirty="0">
                <a:solidFill>
                  <a:srgbClr val="1A4A57"/>
                </a:solidFill>
                <a:latin typeface="Roboto Slab Light" pitchFamily="2" charset="0"/>
                <a:ea typeface="Roboto Slab Light" pitchFamily="2" charset="0"/>
              </a:rPr>
              <a:t>God cleansed and changed us.</a:t>
            </a:r>
          </a:p>
        </p:txBody>
      </p:sp>
      <p:sp>
        <p:nvSpPr>
          <p:cNvPr id="2" name="TextBox 1">
            <a:extLst>
              <a:ext uri="{FF2B5EF4-FFF2-40B4-BE49-F238E27FC236}">
                <a16:creationId xmlns:a16="http://schemas.microsoft.com/office/drawing/2014/main" id="{EB72A243-AA1A-4D63-9536-B788EEB95665}"/>
              </a:ext>
            </a:extLst>
          </p:cNvPr>
          <p:cNvSpPr txBox="1"/>
          <p:nvPr/>
        </p:nvSpPr>
        <p:spPr>
          <a:xfrm>
            <a:off x="563879" y="3519506"/>
            <a:ext cx="9719604" cy="2308324"/>
          </a:xfrm>
          <a:prstGeom prst="rect">
            <a:avLst/>
          </a:prstGeom>
          <a:noFill/>
        </p:spPr>
        <p:txBody>
          <a:bodyPr wrap="square" rtlCol="0">
            <a:spAutoFit/>
          </a:bodyPr>
          <a:lstStyle/>
          <a:p>
            <a:r>
              <a:rPr lang="en-US" sz="3600" i="1" dirty="0">
                <a:solidFill>
                  <a:srgbClr val="1A4A57"/>
                </a:solidFill>
                <a:latin typeface="Roboto Slab"/>
              </a:rPr>
              <a:t>he saved us, not because of works done by us in righteousness, but according to his own mercy, </a:t>
            </a:r>
            <a:r>
              <a:rPr lang="en-US" sz="3600" i="1" u="sng" dirty="0">
                <a:solidFill>
                  <a:srgbClr val="1A4A57"/>
                </a:solidFill>
                <a:latin typeface="Roboto Slab"/>
              </a:rPr>
              <a:t>by the washing of regeneration and renewal of the Holy Spirit</a:t>
            </a:r>
            <a:r>
              <a:rPr lang="en-US" sz="3600" i="1" dirty="0">
                <a:solidFill>
                  <a:srgbClr val="1A4A57"/>
                </a:solidFill>
                <a:latin typeface="Roboto Slab"/>
              </a:rPr>
              <a:t>…</a:t>
            </a:r>
            <a:endParaRPr lang="en-US" sz="3600" b="1" dirty="0">
              <a:solidFill>
                <a:srgbClr val="1A4A57"/>
              </a:solidFill>
              <a:latin typeface="Roboto Slab"/>
            </a:endParaRPr>
          </a:p>
        </p:txBody>
      </p:sp>
      <p:sp>
        <p:nvSpPr>
          <p:cNvPr id="3" name="TextBox 2">
            <a:extLst>
              <a:ext uri="{FF2B5EF4-FFF2-40B4-BE49-F238E27FC236}">
                <a16:creationId xmlns:a16="http://schemas.microsoft.com/office/drawing/2014/main" id="{C0DAC7D2-A361-4E06-B911-2403AC19EEFF}"/>
              </a:ext>
            </a:extLst>
          </p:cNvPr>
          <p:cNvSpPr txBox="1"/>
          <p:nvPr/>
        </p:nvSpPr>
        <p:spPr>
          <a:xfrm>
            <a:off x="563879" y="5885186"/>
            <a:ext cx="1860381" cy="584775"/>
          </a:xfrm>
          <a:prstGeom prst="rect">
            <a:avLst/>
          </a:prstGeom>
          <a:noFill/>
        </p:spPr>
        <p:txBody>
          <a:bodyPr wrap="none" rtlCol="0">
            <a:spAutoFit/>
          </a:bodyPr>
          <a:lstStyle/>
          <a:p>
            <a:r>
              <a:rPr lang="en-US" sz="3200" b="1" dirty="0">
                <a:solidFill>
                  <a:srgbClr val="1A4A57"/>
                </a:solidFill>
                <a:latin typeface="Roboto Slab"/>
                <a:ea typeface="Roboto" panose="02000000000000000000" pitchFamily="2" charset="0"/>
                <a:cs typeface="Roboto" panose="02000000000000000000" pitchFamily="2" charset="0"/>
              </a:rPr>
              <a:t>Titus 3:5</a:t>
            </a:r>
          </a:p>
        </p:txBody>
      </p:sp>
    </p:spTree>
    <p:extLst>
      <p:ext uri="{BB962C8B-B14F-4D97-AF65-F5344CB8AC3E}">
        <p14:creationId xmlns:p14="http://schemas.microsoft.com/office/powerpoint/2010/main" val="33753428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picture containing text&#10;&#10;Description automatically generated">
            <a:extLst>
              <a:ext uri="{FF2B5EF4-FFF2-40B4-BE49-F238E27FC236}">
                <a16:creationId xmlns:a16="http://schemas.microsoft.com/office/drawing/2014/main" id="{0CBCC02B-0747-E848-9E65-D66769A566BB}"/>
              </a:ext>
            </a:extLst>
          </p:cNvPr>
          <p:cNvPicPr>
            <a:picLocks noChangeAspect="1"/>
          </p:cNvPicPr>
          <p:nvPr/>
        </p:nvPicPr>
        <p:blipFill>
          <a:blip r:embed="rId2"/>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FBD4C78-64F3-8647-B232-035AB8FEBE22}"/>
              </a:ext>
            </a:extLst>
          </p:cNvPr>
          <p:cNvSpPr txBox="1"/>
          <p:nvPr/>
        </p:nvSpPr>
        <p:spPr>
          <a:xfrm>
            <a:off x="563879" y="727758"/>
            <a:ext cx="10970624" cy="830997"/>
          </a:xfrm>
          <a:prstGeom prst="rect">
            <a:avLst/>
          </a:prstGeom>
          <a:noFill/>
        </p:spPr>
        <p:txBody>
          <a:bodyPr wrap="square" rtlCol="0">
            <a:spAutoFit/>
          </a:bodyPr>
          <a:lstStyle/>
          <a:p>
            <a:r>
              <a:rPr lang="en-US" sz="4800" dirty="0">
                <a:solidFill>
                  <a:srgbClr val="1A4A57"/>
                </a:solidFill>
                <a:latin typeface="Roboto Slab" pitchFamily="2" charset="0"/>
                <a:ea typeface="Roboto Slab" pitchFamily="2" charset="0"/>
              </a:rPr>
              <a:t>What God Has Done</a:t>
            </a:r>
          </a:p>
        </p:txBody>
      </p:sp>
      <p:sp>
        <p:nvSpPr>
          <p:cNvPr id="6" name="TextBox 5">
            <a:extLst>
              <a:ext uri="{FF2B5EF4-FFF2-40B4-BE49-F238E27FC236}">
                <a16:creationId xmlns:a16="http://schemas.microsoft.com/office/drawing/2014/main" id="{AE6A0F3E-992A-8245-AE99-018FB23932A4}"/>
              </a:ext>
            </a:extLst>
          </p:cNvPr>
          <p:cNvSpPr txBox="1"/>
          <p:nvPr/>
        </p:nvSpPr>
        <p:spPr>
          <a:xfrm>
            <a:off x="563879" y="1719896"/>
            <a:ext cx="10970624" cy="769441"/>
          </a:xfrm>
          <a:prstGeom prst="rect">
            <a:avLst/>
          </a:prstGeom>
          <a:noFill/>
        </p:spPr>
        <p:txBody>
          <a:bodyPr wrap="square" rtlCol="0">
            <a:spAutoFit/>
          </a:bodyPr>
          <a:lstStyle/>
          <a:p>
            <a:pPr marL="742950" indent="-742950">
              <a:buFont typeface="+mj-lt"/>
              <a:buAutoNum type="arabicParenR" startAt="4"/>
            </a:pPr>
            <a:r>
              <a:rPr lang="en-US" sz="4400" dirty="0">
                <a:solidFill>
                  <a:srgbClr val="1A4A57"/>
                </a:solidFill>
                <a:latin typeface="Roboto Slab Light" pitchFamily="2" charset="0"/>
                <a:ea typeface="Roboto Slab Light" pitchFamily="2" charset="0"/>
              </a:rPr>
              <a:t>God supernaturally empowered us.</a:t>
            </a:r>
          </a:p>
        </p:txBody>
      </p:sp>
      <p:sp>
        <p:nvSpPr>
          <p:cNvPr id="2" name="TextBox 1">
            <a:extLst>
              <a:ext uri="{FF2B5EF4-FFF2-40B4-BE49-F238E27FC236}">
                <a16:creationId xmlns:a16="http://schemas.microsoft.com/office/drawing/2014/main" id="{EB72A243-AA1A-4D63-9536-B788EEB95665}"/>
              </a:ext>
            </a:extLst>
          </p:cNvPr>
          <p:cNvSpPr txBox="1"/>
          <p:nvPr/>
        </p:nvSpPr>
        <p:spPr>
          <a:xfrm>
            <a:off x="563879" y="3329996"/>
            <a:ext cx="9255370" cy="2554545"/>
          </a:xfrm>
          <a:prstGeom prst="rect">
            <a:avLst/>
          </a:prstGeom>
          <a:noFill/>
        </p:spPr>
        <p:txBody>
          <a:bodyPr wrap="square" rtlCol="0">
            <a:spAutoFit/>
          </a:bodyPr>
          <a:lstStyle/>
          <a:p>
            <a:r>
              <a:rPr lang="en-US" sz="3200" i="1" dirty="0">
                <a:solidFill>
                  <a:srgbClr val="1A4A57"/>
                </a:solidFill>
                <a:latin typeface="Roboto Slab"/>
              </a:rPr>
              <a:t>he saved us, not because of works done by us in righteousness, but according to his own mercy, by the washing of regeneration and renewal of the Holy Spirit, 6 </a:t>
            </a:r>
            <a:r>
              <a:rPr lang="en-US" sz="3200" i="1" u="sng" dirty="0">
                <a:solidFill>
                  <a:srgbClr val="1A4A57"/>
                </a:solidFill>
                <a:latin typeface="Roboto Slab"/>
              </a:rPr>
              <a:t>whom he poured out on us richly through Jesus Christ our Savior</a:t>
            </a:r>
            <a:r>
              <a:rPr lang="en-US" sz="3200" i="1" dirty="0">
                <a:solidFill>
                  <a:srgbClr val="1A4A57"/>
                </a:solidFill>
                <a:latin typeface="Roboto Slab"/>
              </a:rPr>
              <a:t>…</a:t>
            </a:r>
            <a:endParaRPr lang="en-US" sz="3200" b="1" dirty="0">
              <a:solidFill>
                <a:srgbClr val="1A4A57"/>
              </a:solidFill>
              <a:latin typeface="Roboto Slab"/>
            </a:endParaRPr>
          </a:p>
        </p:txBody>
      </p:sp>
      <p:sp>
        <p:nvSpPr>
          <p:cNvPr id="3" name="TextBox 2">
            <a:extLst>
              <a:ext uri="{FF2B5EF4-FFF2-40B4-BE49-F238E27FC236}">
                <a16:creationId xmlns:a16="http://schemas.microsoft.com/office/drawing/2014/main" id="{C0DAC7D2-A361-4E06-B911-2403AC19EEFF}"/>
              </a:ext>
            </a:extLst>
          </p:cNvPr>
          <p:cNvSpPr txBox="1"/>
          <p:nvPr/>
        </p:nvSpPr>
        <p:spPr>
          <a:xfrm>
            <a:off x="563879" y="5885186"/>
            <a:ext cx="2224263" cy="584775"/>
          </a:xfrm>
          <a:prstGeom prst="rect">
            <a:avLst/>
          </a:prstGeom>
          <a:noFill/>
        </p:spPr>
        <p:txBody>
          <a:bodyPr wrap="none" rtlCol="0">
            <a:spAutoFit/>
          </a:bodyPr>
          <a:lstStyle/>
          <a:p>
            <a:r>
              <a:rPr lang="en-US" sz="3200" b="1" dirty="0">
                <a:solidFill>
                  <a:srgbClr val="1A4A57"/>
                </a:solidFill>
                <a:latin typeface="Roboto Slab"/>
                <a:ea typeface="Roboto" panose="02000000000000000000" pitchFamily="2" charset="0"/>
                <a:cs typeface="Roboto" panose="02000000000000000000" pitchFamily="2" charset="0"/>
              </a:rPr>
              <a:t>Titus 3:5-6</a:t>
            </a:r>
          </a:p>
        </p:txBody>
      </p:sp>
    </p:spTree>
    <p:extLst>
      <p:ext uri="{BB962C8B-B14F-4D97-AF65-F5344CB8AC3E}">
        <p14:creationId xmlns:p14="http://schemas.microsoft.com/office/powerpoint/2010/main" val="12773293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picture containing text&#10;&#10;Description automatically generated">
            <a:extLst>
              <a:ext uri="{FF2B5EF4-FFF2-40B4-BE49-F238E27FC236}">
                <a16:creationId xmlns:a16="http://schemas.microsoft.com/office/drawing/2014/main" id="{0CBCC02B-0747-E848-9E65-D66769A566BB}"/>
              </a:ext>
            </a:extLst>
          </p:cNvPr>
          <p:cNvPicPr>
            <a:picLocks noChangeAspect="1"/>
          </p:cNvPicPr>
          <p:nvPr/>
        </p:nvPicPr>
        <p:blipFill>
          <a:blip r:embed="rId2"/>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FBD4C78-64F3-8647-B232-035AB8FEBE22}"/>
              </a:ext>
            </a:extLst>
          </p:cNvPr>
          <p:cNvSpPr txBox="1"/>
          <p:nvPr/>
        </p:nvSpPr>
        <p:spPr>
          <a:xfrm>
            <a:off x="563879" y="727758"/>
            <a:ext cx="10970624" cy="830997"/>
          </a:xfrm>
          <a:prstGeom prst="rect">
            <a:avLst/>
          </a:prstGeom>
          <a:noFill/>
        </p:spPr>
        <p:txBody>
          <a:bodyPr wrap="square" rtlCol="0">
            <a:spAutoFit/>
          </a:bodyPr>
          <a:lstStyle/>
          <a:p>
            <a:r>
              <a:rPr lang="en-US" sz="4800" dirty="0">
                <a:solidFill>
                  <a:srgbClr val="1A4A57"/>
                </a:solidFill>
                <a:latin typeface="Roboto Slab" pitchFamily="2" charset="0"/>
                <a:ea typeface="Roboto Slab" pitchFamily="2" charset="0"/>
              </a:rPr>
              <a:t>What God Has Done</a:t>
            </a:r>
          </a:p>
        </p:txBody>
      </p:sp>
      <p:sp>
        <p:nvSpPr>
          <p:cNvPr id="6" name="TextBox 5">
            <a:extLst>
              <a:ext uri="{FF2B5EF4-FFF2-40B4-BE49-F238E27FC236}">
                <a16:creationId xmlns:a16="http://schemas.microsoft.com/office/drawing/2014/main" id="{AE6A0F3E-992A-8245-AE99-018FB23932A4}"/>
              </a:ext>
            </a:extLst>
          </p:cNvPr>
          <p:cNvSpPr txBox="1"/>
          <p:nvPr/>
        </p:nvSpPr>
        <p:spPr>
          <a:xfrm>
            <a:off x="563879" y="1719896"/>
            <a:ext cx="10970624" cy="769441"/>
          </a:xfrm>
          <a:prstGeom prst="rect">
            <a:avLst/>
          </a:prstGeom>
          <a:noFill/>
        </p:spPr>
        <p:txBody>
          <a:bodyPr wrap="square" rtlCol="0">
            <a:spAutoFit/>
          </a:bodyPr>
          <a:lstStyle/>
          <a:p>
            <a:pPr marL="742950" indent="-742950">
              <a:buFont typeface="+mj-lt"/>
              <a:buAutoNum type="arabicParenR" startAt="5"/>
            </a:pPr>
            <a:r>
              <a:rPr lang="en-US" sz="4400" dirty="0">
                <a:solidFill>
                  <a:srgbClr val="1A4A57"/>
                </a:solidFill>
                <a:latin typeface="Roboto Slab Light" pitchFamily="2" charset="0"/>
                <a:ea typeface="Roboto Slab Light" pitchFamily="2" charset="0"/>
              </a:rPr>
              <a:t>God has eternal plans for us.</a:t>
            </a:r>
          </a:p>
        </p:txBody>
      </p:sp>
      <p:sp>
        <p:nvSpPr>
          <p:cNvPr id="2" name="TextBox 1">
            <a:extLst>
              <a:ext uri="{FF2B5EF4-FFF2-40B4-BE49-F238E27FC236}">
                <a16:creationId xmlns:a16="http://schemas.microsoft.com/office/drawing/2014/main" id="{EB72A243-AA1A-4D63-9536-B788EEB95665}"/>
              </a:ext>
            </a:extLst>
          </p:cNvPr>
          <p:cNvSpPr txBox="1"/>
          <p:nvPr/>
        </p:nvSpPr>
        <p:spPr>
          <a:xfrm>
            <a:off x="563879" y="4130860"/>
            <a:ext cx="8636392" cy="1754326"/>
          </a:xfrm>
          <a:prstGeom prst="rect">
            <a:avLst/>
          </a:prstGeom>
          <a:noFill/>
        </p:spPr>
        <p:txBody>
          <a:bodyPr wrap="square" rtlCol="0">
            <a:spAutoFit/>
          </a:bodyPr>
          <a:lstStyle/>
          <a:p>
            <a:r>
              <a:rPr lang="en-US" sz="3600" i="1" dirty="0">
                <a:solidFill>
                  <a:srgbClr val="1A4A57"/>
                </a:solidFill>
                <a:latin typeface="Roboto Slab"/>
              </a:rPr>
              <a:t>so that being justified by his grace we might become heirs according to the hope of eternal life.</a:t>
            </a:r>
            <a:endParaRPr lang="en-US" sz="3600" b="1" dirty="0">
              <a:solidFill>
                <a:srgbClr val="1A4A57"/>
              </a:solidFill>
              <a:latin typeface="Roboto Slab"/>
            </a:endParaRPr>
          </a:p>
        </p:txBody>
      </p:sp>
      <p:sp>
        <p:nvSpPr>
          <p:cNvPr id="3" name="TextBox 2">
            <a:extLst>
              <a:ext uri="{FF2B5EF4-FFF2-40B4-BE49-F238E27FC236}">
                <a16:creationId xmlns:a16="http://schemas.microsoft.com/office/drawing/2014/main" id="{C0DAC7D2-A361-4E06-B911-2403AC19EEFF}"/>
              </a:ext>
            </a:extLst>
          </p:cNvPr>
          <p:cNvSpPr txBox="1"/>
          <p:nvPr/>
        </p:nvSpPr>
        <p:spPr>
          <a:xfrm>
            <a:off x="563879" y="5885186"/>
            <a:ext cx="1860381" cy="584775"/>
          </a:xfrm>
          <a:prstGeom prst="rect">
            <a:avLst/>
          </a:prstGeom>
          <a:noFill/>
        </p:spPr>
        <p:txBody>
          <a:bodyPr wrap="none" rtlCol="0">
            <a:spAutoFit/>
          </a:bodyPr>
          <a:lstStyle/>
          <a:p>
            <a:r>
              <a:rPr lang="en-US" sz="3200" b="1" dirty="0">
                <a:solidFill>
                  <a:srgbClr val="1A4A57"/>
                </a:solidFill>
                <a:latin typeface="Roboto Slab"/>
                <a:ea typeface="Roboto" panose="02000000000000000000" pitchFamily="2" charset="0"/>
                <a:cs typeface="Roboto" panose="02000000000000000000" pitchFamily="2" charset="0"/>
              </a:rPr>
              <a:t>Titus 3:7</a:t>
            </a:r>
          </a:p>
        </p:txBody>
      </p:sp>
    </p:spTree>
    <p:extLst>
      <p:ext uri="{BB962C8B-B14F-4D97-AF65-F5344CB8AC3E}">
        <p14:creationId xmlns:p14="http://schemas.microsoft.com/office/powerpoint/2010/main" val="94638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10;&#10;Description automatically generated">
            <a:extLst>
              <a:ext uri="{FF2B5EF4-FFF2-40B4-BE49-F238E27FC236}">
                <a16:creationId xmlns:a16="http://schemas.microsoft.com/office/drawing/2014/main" id="{9DF2A5F0-3B42-194E-80EF-33D74042F169}"/>
              </a:ext>
            </a:extLst>
          </p:cNvPr>
          <p:cNvPicPr>
            <a:picLocks noChangeAspect="1"/>
          </p:cNvPicPr>
          <p:nvPr/>
        </p:nvPicPr>
        <p:blipFill>
          <a:blip r:embed="rId2"/>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80BEB90B-AEB0-4343-93EB-8588ED354636}"/>
              </a:ext>
            </a:extLst>
          </p:cNvPr>
          <p:cNvSpPr txBox="1"/>
          <p:nvPr/>
        </p:nvSpPr>
        <p:spPr>
          <a:xfrm>
            <a:off x="712763" y="516785"/>
            <a:ext cx="10766474" cy="964450"/>
          </a:xfrm>
          <a:prstGeom prst="rect">
            <a:avLst/>
          </a:prstGeom>
          <a:noFill/>
        </p:spPr>
        <p:txBody>
          <a:bodyPr wrap="square" rtlCol="0">
            <a:noAutofit/>
          </a:bodyPr>
          <a:lstStyle/>
          <a:p>
            <a:pPr marL="685800" lvl="0" indent="-685800" algn="ctr" hangingPunct="0">
              <a:buFont typeface="Wingdings" panose="05000000000000000000" pitchFamily="2" charset="2"/>
              <a:buChar char="Ø"/>
            </a:pPr>
            <a:r>
              <a:rPr lang="en-US" sz="4800" dirty="0">
                <a:solidFill>
                  <a:srgbClr val="1A4A57"/>
                </a:solidFill>
                <a:latin typeface="Roboto Slab Light" pitchFamily="2" charset="0"/>
                <a:ea typeface="Roboto Slab Light" pitchFamily="2" charset="0"/>
              </a:rPr>
              <a:t>All of this is awesome and true, you can bank on it!</a:t>
            </a:r>
          </a:p>
        </p:txBody>
      </p:sp>
      <p:sp>
        <p:nvSpPr>
          <p:cNvPr id="2" name="TextBox 1">
            <a:extLst>
              <a:ext uri="{FF2B5EF4-FFF2-40B4-BE49-F238E27FC236}">
                <a16:creationId xmlns:a16="http://schemas.microsoft.com/office/drawing/2014/main" id="{15DB8DCA-9F4A-4A92-845F-253EC40B3564}"/>
              </a:ext>
            </a:extLst>
          </p:cNvPr>
          <p:cNvSpPr txBox="1"/>
          <p:nvPr/>
        </p:nvSpPr>
        <p:spPr>
          <a:xfrm>
            <a:off x="543950" y="2274838"/>
            <a:ext cx="11104099" cy="2308324"/>
          </a:xfrm>
          <a:prstGeom prst="rect">
            <a:avLst/>
          </a:prstGeom>
          <a:noFill/>
        </p:spPr>
        <p:txBody>
          <a:bodyPr wrap="square" rtlCol="0">
            <a:spAutoFit/>
          </a:bodyPr>
          <a:lstStyle/>
          <a:p>
            <a:pPr algn="ctr"/>
            <a:r>
              <a:rPr lang="en-US" sz="3600" i="1" dirty="0">
                <a:solidFill>
                  <a:srgbClr val="1A4A57"/>
                </a:solidFill>
              </a:rPr>
              <a:t>The saying is trustworthy, and I want you to insist on these things, so that those who have believed in God may be careful to devote themselves to good works. These things are excellent and profitable for people. </a:t>
            </a:r>
          </a:p>
        </p:txBody>
      </p:sp>
      <p:sp>
        <p:nvSpPr>
          <p:cNvPr id="4" name="TextBox 3">
            <a:extLst>
              <a:ext uri="{FF2B5EF4-FFF2-40B4-BE49-F238E27FC236}">
                <a16:creationId xmlns:a16="http://schemas.microsoft.com/office/drawing/2014/main" id="{78CEC56C-901B-48FB-9BBA-EB9B620FA18B}"/>
              </a:ext>
            </a:extLst>
          </p:cNvPr>
          <p:cNvSpPr txBox="1"/>
          <p:nvPr/>
        </p:nvSpPr>
        <p:spPr>
          <a:xfrm>
            <a:off x="5288727" y="4625365"/>
            <a:ext cx="1860381" cy="584775"/>
          </a:xfrm>
          <a:prstGeom prst="rect">
            <a:avLst/>
          </a:prstGeom>
          <a:noFill/>
        </p:spPr>
        <p:txBody>
          <a:bodyPr wrap="none" rtlCol="0">
            <a:spAutoFit/>
          </a:bodyPr>
          <a:lstStyle/>
          <a:p>
            <a:r>
              <a:rPr lang="en-US" sz="3200" b="1" dirty="0">
                <a:solidFill>
                  <a:srgbClr val="1A4A57"/>
                </a:solidFill>
                <a:latin typeface="Roboto Slab"/>
              </a:rPr>
              <a:t>Titus 3:8</a:t>
            </a:r>
          </a:p>
        </p:txBody>
      </p:sp>
    </p:spTree>
    <p:extLst>
      <p:ext uri="{BB962C8B-B14F-4D97-AF65-F5344CB8AC3E}">
        <p14:creationId xmlns:p14="http://schemas.microsoft.com/office/powerpoint/2010/main" val="197335094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3666</TotalTime>
  <Words>546</Words>
  <Application>Microsoft Office PowerPoint</Application>
  <PresentationFormat>Widescreen</PresentationFormat>
  <Paragraphs>39</Paragraphs>
  <Slides>14</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Arial</vt:lpstr>
      <vt:lpstr>Calibri</vt:lpstr>
      <vt:lpstr>Calibri Light</vt:lpstr>
      <vt:lpstr>Roboto Slab</vt:lpstr>
      <vt:lpstr>Roboto Slab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Pastor Marc Ramirez</dc:creator>
  <cp:lastModifiedBy>Marc Ramirez</cp:lastModifiedBy>
  <cp:revision>293</cp:revision>
  <cp:lastPrinted>2021-06-13T13:37:49Z</cp:lastPrinted>
  <dcterms:created xsi:type="dcterms:W3CDTF">2020-12-29T16:46:20Z</dcterms:created>
  <dcterms:modified xsi:type="dcterms:W3CDTF">2021-06-20T13:28:53Z</dcterms:modified>
</cp:coreProperties>
</file>