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104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CE2AB5-E7FD-40F1-ADE5-5B66B87FCC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D65034-7490-4BDE-80C7-F6C31831BE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FC1389-FBC5-4B1C-A2E8-9F929015FB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55AAD-6EDE-49D2-BC63-E54A119B19A4}" type="datetimeFigureOut">
              <a:rPr lang="en-US" smtClean="0"/>
              <a:t>4/10/2021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BDDFBA-EED9-49E0-9129-40C93D171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D29662-6A13-4115-BE6A-5919002A04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23CB5-C346-49BE-BF83-93E30E706C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9103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1B1696-DA4C-4624-8001-1E3B60F897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3668126-C704-439D-859E-158679CA3B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D796AE-D196-48AC-BDDE-24520B2D50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55AAD-6EDE-49D2-BC63-E54A119B19A4}" type="datetimeFigureOut">
              <a:rPr lang="en-US" smtClean="0"/>
              <a:t>4/10/2021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473729-2F5F-44A4-92A7-75B6D941E6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AEB38D-9F3B-4F55-85B1-70F8A8C81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23CB5-C346-49BE-BF83-93E30E706C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123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E13444B-BCCA-4AC5-9522-65B0D5D582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47627C-647F-4F52-AF12-77A2CFB5FC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A10C6E-DD40-4D11-88FD-AD11694EB2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55AAD-6EDE-49D2-BC63-E54A119B19A4}" type="datetimeFigureOut">
              <a:rPr lang="en-US" smtClean="0"/>
              <a:t>4/10/2021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654176-887F-4017-A15B-08C590539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5C30E6-A91F-486A-B5B6-2DEC8AB707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23CB5-C346-49BE-BF83-93E30E706C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1898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3C391F-F608-440C-B03F-F961157A8E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28B0CA-E8E7-4D72-90B8-52539FE282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47F12C-63D9-497C-B31D-2D506C1670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55AAD-6EDE-49D2-BC63-E54A119B19A4}" type="datetimeFigureOut">
              <a:rPr lang="en-US" smtClean="0"/>
              <a:t>4/10/2021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5BDE52-DC05-4AEB-BEC1-1AB697C9EB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86D348-F1A2-44B7-AB20-E4DC7E1BB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23CB5-C346-49BE-BF83-93E30E706C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7132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5D4746-860E-46B5-8942-B0F33C0063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243ABC-1160-4E0C-A3E8-95CC8868E1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CE5321-3B42-4674-A465-69B6EDAD8B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55AAD-6EDE-49D2-BC63-E54A119B19A4}" type="datetimeFigureOut">
              <a:rPr lang="en-US" smtClean="0"/>
              <a:t>4/10/2021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34F141-8125-4F57-9F94-911CCC9C89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9E7FCC-9F8D-4257-8A8F-480D3B20C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23CB5-C346-49BE-BF83-93E30E706C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1038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71297B-3A1E-4F84-B9A2-77B1D43CB5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3338D4-2F77-4D1D-8A21-6FDD39C549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54308C-EE40-4228-AF82-CB894C90FB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25BD1F-3FCE-4CB9-BBDE-1DFEF28CEA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55AAD-6EDE-49D2-BC63-E54A119B19A4}" type="datetimeFigureOut">
              <a:rPr lang="en-US" smtClean="0"/>
              <a:t>4/10/2021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8BC18F-335A-4D44-B923-7F158A8910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B4B029-1B7B-425F-8A73-70C9A26CD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23CB5-C346-49BE-BF83-93E30E706C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262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291BD5-ACFC-4DBE-B36C-09E1422539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661EB8-D2D9-4AC2-8DAD-E96CEF0076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B37524-E251-45E5-B616-78EFA02A16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F10C298-D90E-4BAA-BAB9-D60794AE08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C1D6217-84C2-4F20-A18F-86C70C0A20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702A629-02DA-40D9-8933-71E658563B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55AAD-6EDE-49D2-BC63-E54A119B19A4}" type="datetimeFigureOut">
              <a:rPr lang="en-US" smtClean="0"/>
              <a:t>4/10/2021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659139C-67C8-42FB-A667-570C03AC9F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1B6CAA5-4A1E-4AE6-9B22-FB5A286890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23CB5-C346-49BE-BF83-93E30E706C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9044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AACDC-0195-4285-8C2F-5A44565C44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9DE919D-8B97-4D79-AC97-BF37431D88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55AAD-6EDE-49D2-BC63-E54A119B19A4}" type="datetimeFigureOut">
              <a:rPr lang="en-US" smtClean="0"/>
              <a:t>4/10/2021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9DA6807-EEAE-48D2-80D7-400387DB9C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5969B1-075C-4E7B-A278-C8C8F2E71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23CB5-C346-49BE-BF83-93E30E706C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3809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99A632-E384-42F1-8023-185B8CBE53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55AAD-6EDE-49D2-BC63-E54A119B19A4}" type="datetimeFigureOut">
              <a:rPr lang="en-US" smtClean="0"/>
              <a:t>4/10/2021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B7504B8-E0E9-4D3C-8B35-CA3EE88A24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26C9BF-B7FB-4A91-A3EA-3FAAA5F48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23CB5-C346-49BE-BF83-93E30E706C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5227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31791B-BF1B-4F9D-9A3B-847EB18ADD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319492-D62B-4856-BBA4-AE50FFCDBF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7F6BA3-745E-49FC-8EFD-64A6EC9C65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C05939-4696-4546-B5EA-1FC71C1EAE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55AAD-6EDE-49D2-BC63-E54A119B19A4}" type="datetimeFigureOut">
              <a:rPr lang="en-US" smtClean="0"/>
              <a:t>4/10/2021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552B77-4BF3-40AC-8A99-4DE9AA0E24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BF79BE-6290-49FD-ACCB-65509C690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23CB5-C346-49BE-BF83-93E30E706C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5057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3607BC-78F3-4878-8DE8-5992E63712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86E43A1-95DF-4A52-8241-A94183CF96E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C392B5-8735-490D-9D04-D23A5176DA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216AA5-A330-4CDD-87D0-C2F5522887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55AAD-6EDE-49D2-BC63-E54A119B19A4}" type="datetimeFigureOut">
              <a:rPr lang="en-US" smtClean="0"/>
              <a:t>4/10/2021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C11C8F-C895-4CA0-AD36-617694BCB2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FD8D8B-2113-4C5A-8636-1496F9DA6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23CB5-C346-49BE-BF83-93E30E706C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9233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059429E-C138-4342-BFF8-665100FD7E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83B029-E788-4BED-940A-7A6FC1853E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4A5B0B-5E70-4C3A-B063-5DE2468ED9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155AAD-6EDE-49D2-BC63-E54A119B19A4}" type="datetimeFigureOut">
              <a:rPr lang="en-US" smtClean="0"/>
              <a:t>4/10/2021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B5C1AE-6F54-42CA-8F2D-AF691324C0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3FB9AC-397D-44A3-8139-25FDE4B3FA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B23CB5-C346-49BE-BF83-93E30E706C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564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CE53C0-A3AB-40C4-8E00-ED248B90BBA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24C78EE-ADEE-4DEC-995B-78622FA3834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 descr="A picture containing text, outdoor, sign&#10;&#10;Description automatically generated">
            <a:extLst>
              <a:ext uri="{FF2B5EF4-FFF2-40B4-BE49-F238E27FC236}">
                <a16:creationId xmlns:a16="http://schemas.microsoft.com/office/drawing/2014/main" id="{E3247549-0A74-481E-933E-0EDAD0BAC5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8491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7A15D-4EEC-4BA5-8FC8-6EDC87206E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9C8C560-196C-4E0E-848A-45409D2C1E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4288311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1A8005-BC59-4063-BC2B-30FF4E4C1E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picture containing text, sign, street&#10;&#10;Description automatically generated">
            <a:extLst>
              <a:ext uri="{FF2B5EF4-FFF2-40B4-BE49-F238E27FC236}">
                <a16:creationId xmlns:a16="http://schemas.microsoft.com/office/drawing/2014/main" id="{DEFB3427-9577-4EEB-849B-F215F46909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8067392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96B291-B66C-4631-B594-8B2A15A120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Text&#10;&#10;Description automatically generated">
            <a:extLst>
              <a:ext uri="{FF2B5EF4-FFF2-40B4-BE49-F238E27FC236}">
                <a16:creationId xmlns:a16="http://schemas.microsoft.com/office/drawing/2014/main" id="{2DA11640-12D3-45D5-9903-C7634D33AC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392301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73D80ADB-C086-4C62-8F59-3CD1FC873A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4653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imeline&#10;&#10;Description automatically generated">
            <a:extLst>
              <a:ext uri="{FF2B5EF4-FFF2-40B4-BE49-F238E27FC236}">
                <a16:creationId xmlns:a16="http://schemas.microsoft.com/office/drawing/2014/main" id="{41A8C90F-B135-4546-9AB9-DE05BFB3A2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4464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imeline&#10;&#10;Description automatically generated">
            <a:extLst>
              <a:ext uri="{FF2B5EF4-FFF2-40B4-BE49-F238E27FC236}">
                <a16:creationId xmlns:a16="http://schemas.microsoft.com/office/drawing/2014/main" id="{BDBC4324-D2C3-4540-A712-69E997445F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0883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84927549-EF15-4FAC-95BE-BBA12E52D0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3041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EB6AE697-2DA0-4686-9F5A-691635D792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0499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0B1FC72E-504D-432F-9F09-A9DB996A30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5600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imeline&#10;&#10;Description automatically generated">
            <a:extLst>
              <a:ext uri="{FF2B5EF4-FFF2-40B4-BE49-F238E27FC236}">
                <a16:creationId xmlns:a16="http://schemas.microsoft.com/office/drawing/2014/main" id="{72BCCBB9-8D95-41E2-AFAE-37D8FB1986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1041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034713-DA9D-4106-AEBF-9FA44D4B94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" name="Content Placeholder 12" descr="Text&#10;&#10;Description automatically generated">
            <a:extLst>
              <a:ext uri="{FF2B5EF4-FFF2-40B4-BE49-F238E27FC236}">
                <a16:creationId xmlns:a16="http://schemas.microsoft.com/office/drawing/2014/main" id="{06FF00C7-7BF2-44E1-A1FC-6E357146D1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7874478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&#10;&#10;Description automatically generated">
            <a:extLst>
              <a:ext uri="{FF2B5EF4-FFF2-40B4-BE49-F238E27FC236}">
                <a16:creationId xmlns:a16="http://schemas.microsoft.com/office/drawing/2014/main" id="{2C574C6E-805A-4472-9D2A-E456F1A28D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528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Qr code&#10;&#10;Description automatically generated">
            <a:extLst>
              <a:ext uri="{FF2B5EF4-FFF2-40B4-BE49-F238E27FC236}">
                <a16:creationId xmlns:a16="http://schemas.microsoft.com/office/drawing/2014/main" id="{293199DE-7271-433B-A6A1-5B8EB3F059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371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C06EB23-2445-4571-8B5A-074D643B6A2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2014BB97-34B3-4026-8292-16A84EEEF15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Text&#10;&#10;Description automatically generated">
            <a:extLst>
              <a:ext uri="{FF2B5EF4-FFF2-40B4-BE49-F238E27FC236}">
                <a16:creationId xmlns:a16="http://schemas.microsoft.com/office/drawing/2014/main" id="{5D8B904A-0E85-4018-A1CB-E2A1294B4DA6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9348008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1D76FF-4661-48A7-BCD3-1F66C167B9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Text&#10;&#10;Description automatically generated">
            <a:extLst>
              <a:ext uri="{FF2B5EF4-FFF2-40B4-BE49-F238E27FC236}">
                <a16:creationId xmlns:a16="http://schemas.microsoft.com/office/drawing/2014/main" id="{FF5562FA-EE5B-4882-B207-FB18705C8B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42763574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AD7194-37E6-411D-B875-1A32ED3E2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Text&#10;&#10;Description automatically generated">
            <a:extLst>
              <a:ext uri="{FF2B5EF4-FFF2-40B4-BE49-F238E27FC236}">
                <a16:creationId xmlns:a16="http://schemas.microsoft.com/office/drawing/2014/main" id="{616C77F6-6ECA-454C-8927-02161E195F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9091253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AEEE03-3B77-4654-BD96-9146A87DF9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69EE5B30-3B1D-45F4-A1AA-2F2C0A13E2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6047604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08136B-8650-48C7-BD90-037792A338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805BA731-1B27-4A65-8FF2-09C70752F3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5102030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0AF48A-0E26-4E75-9702-AA807B9033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Content Placeholder 8" descr="Timeline&#10;&#10;Description automatically generated">
            <a:extLst>
              <a:ext uri="{FF2B5EF4-FFF2-40B4-BE49-F238E27FC236}">
                <a16:creationId xmlns:a16="http://schemas.microsoft.com/office/drawing/2014/main" id="{B7AE82A1-F04A-4B88-99EC-E67FF3479D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826939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Timeline&#10;&#10;Description automatically generated">
            <a:extLst>
              <a:ext uri="{FF2B5EF4-FFF2-40B4-BE49-F238E27FC236}">
                <a16:creationId xmlns:a16="http://schemas.microsoft.com/office/drawing/2014/main" id="{9E2F8B5F-A55B-4118-B572-1B8A81CB2F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226"/>
            <a:ext cx="12192001" cy="68580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817603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0</Words>
  <Application>Microsoft Office PowerPoint</Application>
  <PresentationFormat>Widescreen</PresentationFormat>
  <Paragraphs>0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Timothy Sheare</dc:creator>
  <cp:lastModifiedBy>Timothy Sheare</cp:lastModifiedBy>
  <cp:revision>3</cp:revision>
  <dcterms:created xsi:type="dcterms:W3CDTF">2021-04-11T00:13:55Z</dcterms:created>
  <dcterms:modified xsi:type="dcterms:W3CDTF">2021-04-11T00:28:09Z</dcterms:modified>
</cp:coreProperties>
</file>