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94" r:id="rId2"/>
    <p:sldId id="287" r:id="rId3"/>
    <p:sldId id="295" r:id="rId4"/>
    <p:sldId id="296" r:id="rId5"/>
    <p:sldId id="276" r:id="rId6"/>
    <p:sldId id="298" r:id="rId7"/>
    <p:sldId id="299" r:id="rId8"/>
    <p:sldId id="259" r:id="rId9"/>
    <p:sldId id="297" r:id="rId10"/>
    <p:sldId id="301" r:id="rId11"/>
    <p:sldId id="302" r:id="rId12"/>
    <p:sldId id="303" r:id="rId13"/>
    <p:sldId id="304" r:id="rId14"/>
    <p:sldId id="291" r:id="rId15"/>
    <p:sldId id="306" r:id="rId16"/>
    <p:sldId id="264" r:id="rId17"/>
    <p:sldId id="310" r:id="rId18"/>
    <p:sldId id="309" r:id="rId1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15234F"/>
    <a:srgbClr val="1C4D86"/>
    <a:srgbClr val="FFF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p:restoredTop sz="94662"/>
  </p:normalViewPr>
  <p:slideViewPr>
    <p:cSldViewPr snapToGrid="0" snapToObjects="1">
      <p:cViewPr varScale="1">
        <p:scale>
          <a:sx n="68" d="100"/>
          <a:sy n="68"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3739-FB37-FC4B-A3D9-04E98A10C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675365-AC65-204E-B495-F62E54A96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8AD44-0CE8-6042-A0EC-A7B600703863}"/>
              </a:ext>
            </a:extLst>
          </p:cNvPr>
          <p:cNvSpPr>
            <a:spLocks noGrp="1"/>
          </p:cNvSpPr>
          <p:nvPr>
            <p:ph type="dt" sz="half" idx="10"/>
          </p:nvPr>
        </p:nvSpPr>
        <p:spPr/>
        <p:txBody>
          <a:bodyPr/>
          <a:lstStyle/>
          <a:p>
            <a:fld id="{47C60520-6F64-DE41-80FB-4D87E46E527D}" type="datetimeFigureOut">
              <a:rPr lang="en-US" smtClean="0"/>
              <a:t>3/28/2021</a:t>
            </a:fld>
            <a:endParaRPr lang="en-US"/>
          </a:p>
        </p:txBody>
      </p:sp>
      <p:sp>
        <p:nvSpPr>
          <p:cNvPr id="5" name="Footer Placeholder 4">
            <a:extLst>
              <a:ext uri="{FF2B5EF4-FFF2-40B4-BE49-F238E27FC236}">
                <a16:creationId xmlns:a16="http://schemas.microsoft.com/office/drawing/2014/main" id="{8E09BE1C-DAC1-7249-A209-241EF9754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3E6AE-6147-E949-8ECB-CDF23997397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04972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427B-EE73-324B-A652-73652D450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A1A2F7-1ECA-3C49-BF54-8B76A0474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E028E-C47D-7945-990F-808A6183E03F}"/>
              </a:ext>
            </a:extLst>
          </p:cNvPr>
          <p:cNvSpPr>
            <a:spLocks noGrp="1"/>
          </p:cNvSpPr>
          <p:nvPr>
            <p:ph type="dt" sz="half" idx="10"/>
          </p:nvPr>
        </p:nvSpPr>
        <p:spPr/>
        <p:txBody>
          <a:bodyPr/>
          <a:lstStyle/>
          <a:p>
            <a:fld id="{47C60520-6F64-DE41-80FB-4D87E46E527D}" type="datetimeFigureOut">
              <a:rPr lang="en-US" smtClean="0"/>
              <a:t>3/28/2021</a:t>
            </a:fld>
            <a:endParaRPr lang="en-US"/>
          </a:p>
        </p:txBody>
      </p:sp>
      <p:sp>
        <p:nvSpPr>
          <p:cNvPr id="5" name="Footer Placeholder 4">
            <a:extLst>
              <a:ext uri="{FF2B5EF4-FFF2-40B4-BE49-F238E27FC236}">
                <a16:creationId xmlns:a16="http://schemas.microsoft.com/office/drawing/2014/main" id="{A7ADC77E-577B-5547-BC82-CA7C6364F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0DB32-D0CB-8E42-8CFA-B9CF87BA7A2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75289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13FA33-B45C-CD46-95E2-8501F4D1D3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F2C6E-BA2C-BC41-98ED-0E435C48B4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DCD2-BE3B-104E-9291-4D2053B14EA5}"/>
              </a:ext>
            </a:extLst>
          </p:cNvPr>
          <p:cNvSpPr>
            <a:spLocks noGrp="1"/>
          </p:cNvSpPr>
          <p:nvPr>
            <p:ph type="dt" sz="half" idx="10"/>
          </p:nvPr>
        </p:nvSpPr>
        <p:spPr/>
        <p:txBody>
          <a:bodyPr/>
          <a:lstStyle/>
          <a:p>
            <a:fld id="{47C60520-6F64-DE41-80FB-4D87E46E527D}" type="datetimeFigureOut">
              <a:rPr lang="en-US" smtClean="0"/>
              <a:t>3/28/2021</a:t>
            </a:fld>
            <a:endParaRPr lang="en-US"/>
          </a:p>
        </p:txBody>
      </p:sp>
      <p:sp>
        <p:nvSpPr>
          <p:cNvPr id="5" name="Footer Placeholder 4">
            <a:extLst>
              <a:ext uri="{FF2B5EF4-FFF2-40B4-BE49-F238E27FC236}">
                <a16:creationId xmlns:a16="http://schemas.microsoft.com/office/drawing/2014/main" id="{BE7523F7-4060-0840-94E9-E3DDFDECF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C7854-69A8-E442-B6D2-50EEA3E1DDA4}"/>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76577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72CB-864E-D347-B4A3-699F978E3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0BD35-B904-174F-9567-EE451EFD6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F391A-04E1-B74F-8CCC-86FEB050D98E}"/>
              </a:ext>
            </a:extLst>
          </p:cNvPr>
          <p:cNvSpPr>
            <a:spLocks noGrp="1"/>
          </p:cNvSpPr>
          <p:nvPr>
            <p:ph type="dt" sz="half" idx="10"/>
          </p:nvPr>
        </p:nvSpPr>
        <p:spPr/>
        <p:txBody>
          <a:bodyPr/>
          <a:lstStyle/>
          <a:p>
            <a:fld id="{47C60520-6F64-DE41-80FB-4D87E46E527D}" type="datetimeFigureOut">
              <a:rPr lang="en-US" smtClean="0"/>
              <a:t>3/28/2021</a:t>
            </a:fld>
            <a:endParaRPr lang="en-US"/>
          </a:p>
        </p:txBody>
      </p:sp>
      <p:sp>
        <p:nvSpPr>
          <p:cNvPr id="5" name="Footer Placeholder 4">
            <a:extLst>
              <a:ext uri="{FF2B5EF4-FFF2-40B4-BE49-F238E27FC236}">
                <a16:creationId xmlns:a16="http://schemas.microsoft.com/office/drawing/2014/main" id="{1CF3A58C-E3F8-8843-A269-921DF7233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14B63-4E40-B942-B890-3772E562D56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63185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D13E-85A8-9D48-ADA5-9FE3C9EE4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E27AA6-1EE1-2742-9D4E-B581B488C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438B1-D104-7F47-913F-01D6F16B6205}"/>
              </a:ext>
            </a:extLst>
          </p:cNvPr>
          <p:cNvSpPr>
            <a:spLocks noGrp="1"/>
          </p:cNvSpPr>
          <p:nvPr>
            <p:ph type="dt" sz="half" idx="10"/>
          </p:nvPr>
        </p:nvSpPr>
        <p:spPr/>
        <p:txBody>
          <a:bodyPr/>
          <a:lstStyle/>
          <a:p>
            <a:fld id="{47C60520-6F64-DE41-80FB-4D87E46E527D}" type="datetimeFigureOut">
              <a:rPr lang="en-US" smtClean="0"/>
              <a:t>3/28/2021</a:t>
            </a:fld>
            <a:endParaRPr lang="en-US"/>
          </a:p>
        </p:txBody>
      </p:sp>
      <p:sp>
        <p:nvSpPr>
          <p:cNvPr id="5" name="Footer Placeholder 4">
            <a:extLst>
              <a:ext uri="{FF2B5EF4-FFF2-40B4-BE49-F238E27FC236}">
                <a16:creationId xmlns:a16="http://schemas.microsoft.com/office/drawing/2014/main" id="{9899FF3F-99EF-7144-99DA-60F12E646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C965A-60AA-1042-8BA3-B5091C70EF66}"/>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4112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F9A2-151F-B148-ACB9-8BCAEEE9C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4E267-0490-5E4E-819B-E92920EBD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356511-04BA-5549-AD6C-FBD9F393A7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C04DC-92A6-C148-A904-00B4744FB3AE}"/>
              </a:ext>
            </a:extLst>
          </p:cNvPr>
          <p:cNvSpPr>
            <a:spLocks noGrp="1"/>
          </p:cNvSpPr>
          <p:nvPr>
            <p:ph type="dt" sz="half" idx="10"/>
          </p:nvPr>
        </p:nvSpPr>
        <p:spPr/>
        <p:txBody>
          <a:bodyPr/>
          <a:lstStyle/>
          <a:p>
            <a:fld id="{47C60520-6F64-DE41-80FB-4D87E46E527D}" type="datetimeFigureOut">
              <a:rPr lang="en-US" smtClean="0"/>
              <a:t>3/28/2021</a:t>
            </a:fld>
            <a:endParaRPr lang="en-US"/>
          </a:p>
        </p:txBody>
      </p:sp>
      <p:sp>
        <p:nvSpPr>
          <p:cNvPr id="6" name="Footer Placeholder 5">
            <a:extLst>
              <a:ext uri="{FF2B5EF4-FFF2-40B4-BE49-F238E27FC236}">
                <a16:creationId xmlns:a16="http://schemas.microsoft.com/office/drawing/2014/main" id="{130299C4-0099-E948-85BA-01E02F5E0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18E0D-6F20-6C44-9B55-EFFE2E82CF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74113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BAF7-82C5-4141-ADC5-19CC6EBF21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9A8A5-65E5-BD49-9F3E-4CAA84F59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928B2-0FBA-BB47-BB5E-163B377BC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D899BE-2FE2-6C40-A919-A668E8FB9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859DB-C2D1-EE48-83D8-324A3D83EC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30BBF-867A-8646-AF33-4ABAAB46934D}"/>
              </a:ext>
            </a:extLst>
          </p:cNvPr>
          <p:cNvSpPr>
            <a:spLocks noGrp="1"/>
          </p:cNvSpPr>
          <p:nvPr>
            <p:ph type="dt" sz="half" idx="10"/>
          </p:nvPr>
        </p:nvSpPr>
        <p:spPr/>
        <p:txBody>
          <a:bodyPr/>
          <a:lstStyle/>
          <a:p>
            <a:fld id="{47C60520-6F64-DE41-80FB-4D87E46E527D}" type="datetimeFigureOut">
              <a:rPr lang="en-US" smtClean="0"/>
              <a:t>3/28/2021</a:t>
            </a:fld>
            <a:endParaRPr lang="en-US"/>
          </a:p>
        </p:txBody>
      </p:sp>
      <p:sp>
        <p:nvSpPr>
          <p:cNvPr id="8" name="Footer Placeholder 7">
            <a:extLst>
              <a:ext uri="{FF2B5EF4-FFF2-40B4-BE49-F238E27FC236}">
                <a16:creationId xmlns:a16="http://schemas.microsoft.com/office/drawing/2014/main" id="{CFD50CA3-8953-1644-B60C-A1BC34899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483114-DEE4-1646-94EC-ACC6EA95E530}"/>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8200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AA94-94EA-AE42-8061-4C4AFF8B93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E90B1-A6AE-C04A-A540-38FF13C46A89}"/>
              </a:ext>
            </a:extLst>
          </p:cNvPr>
          <p:cNvSpPr>
            <a:spLocks noGrp="1"/>
          </p:cNvSpPr>
          <p:nvPr>
            <p:ph type="dt" sz="half" idx="10"/>
          </p:nvPr>
        </p:nvSpPr>
        <p:spPr/>
        <p:txBody>
          <a:bodyPr/>
          <a:lstStyle/>
          <a:p>
            <a:fld id="{47C60520-6F64-DE41-80FB-4D87E46E527D}" type="datetimeFigureOut">
              <a:rPr lang="en-US" smtClean="0"/>
              <a:t>3/28/2021</a:t>
            </a:fld>
            <a:endParaRPr lang="en-US"/>
          </a:p>
        </p:txBody>
      </p:sp>
      <p:sp>
        <p:nvSpPr>
          <p:cNvPr id="4" name="Footer Placeholder 3">
            <a:extLst>
              <a:ext uri="{FF2B5EF4-FFF2-40B4-BE49-F238E27FC236}">
                <a16:creationId xmlns:a16="http://schemas.microsoft.com/office/drawing/2014/main" id="{EE511629-24AC-3746-99A2-CE8249159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EBE70-4B93-7E42-8A5A-429F5499D108}"/>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170678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3CDB9-39CC-0D4E-AB48-28A4412FB5E7}"/>
              </a:ext>
            </a:extLst>
          </p:cNvPr>
          <p:cNvSpPr>
            <a:spLocks noGrp="1"/>
          </p:cNvSpPr>
          <p:nvPr>
            <p:ph type="dt" sz="half" idx="10"/>
          </p:nvPr>
        </p:nvSpPr>
        <p:spPr/>
        <p:txBody>
          <a:bodyPr/>
          <a:lstStyle/>
          <a:p>
            <a:fld id="{47C60520-6F64-DE41-80FB-4D87E46E527D}" type="datetimeFigureOut">
              <a:rPr lang="en-US" smtClean="0"/>
              <a:t>3/28/2021</a:t>
            </a:fld>
            <a:endParaRPr lang="en-US"/>
          </a:p>
        </p:txBody>
      </p:sp>
      <p:sp>
        <p:nvSpPr>
          <p:cNvPr id="3" name="Footer Placeholder 2">
            <a:extLst>
              <a:ext uri="{FF2B5EF4-FFF2-40B4-BE49-F238E27FC236}">
                <a16:creationId xmlns:a16="http://schemas.microsoft.com/office/drawing/2014/main" id="{3AF481D5-682A-474C-A2EC-84C26847A3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1E434B-FE99-1047-B7E9-8399C56D438E}"/>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4298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24C1-C4D3-E945-A738-962FF28E5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DC166-510B-0D42-8038-AC7FF978A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A900A-54E2-734C-B0A8-9A6647001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A0AFD-F127-0F40-B903-B4591868D951}"/>
              </a:ext>
            </a:extLst>
          </p:cNvPr>
          <p:cNvSpPr>
            <a:spLocks noGrp="1"/>
          </p:cNvSpPr>
          <p:nvPr>
            <p:ph type="dt" sz="half" idx="10"/>
          </p:nvPr>
        </p:nvSpPr>
        <p:spPr/>
        <p:txBody>
          <a:bodyPr/>
          <a:lstStyle/>
          <a:p>
            <a:fld id="{47C60520-6F64-DE41-80FB-4D87E46E527D}" type="datetimeFigureOut">
              <a:rPr lang="en-US" smtClean="0"/>
              <a:t>3/28/2021</a:t>
            </a:fld>
            <a:endParaRPr lang="en-US"/>
          </a:p>
        </p:txBody>
      </p:sp>
      <p:sp>
        <p:nvSpPr>
          <p:cNvPr id="6" name="Footer Placeholder 5">
            <a:extLst>
              <a:ext uri="{FF2B5EF4-FFF2-40B4-BE49-F238E27FC236}">
                <a16:creationId xmlns:a16="http://schemas.microsoft.com/office/drawing/2014/main" id="{D28C4092-E76B-704D-87C7-3666AC211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D7E-CB88-3647-BE1D-951B2CE1638A}"/>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58685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1B3F-83E5-2148-B263-0866AB644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30CF7A-1CA1-F04D-ACEE-4EA0BD161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E6BCC1-72B8-E246-BC77-48E994E7A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B8974-DA04-AD4D-BC8A-45788276C796}"/>
              </a:ext>
            </a:extLst>
          </p:cNvPr>
          <p:cNvSpPr>
            <a:spLocks noGrp="1"/>
          </p:cNvSpPr>
          <p:nvPr>
            <p:ph type="dt" sz="half" idx="10"/>
          </p:nvPr>
        </p:nvSpPr>
        <p:spPr/>
        <p:txBody>
          <a:bodyPr/>
          <a:lstStyle/>
          <a:p>
            <a:fld id="{47C60520-6F64-DE41-80FB-4D87E46E527D}" type="datetimeFigureOut">
              <a:rPr lang="en-US" smtClean="0"/>
              <a:t>3/28/2021</a:t>
            </a:fld>
            <a:endParaRPr lang="en-US"/>
          </a:p>
        </p:txBody>
      </p:sp>
      <p:sp>
        <p:nvSpPr>
          <p:cNvPr id="6" name="Footer Placeholder 5">
            <a:extLst>
              <a:ext uri="{FF2B5EF4-FFF2-40B4-BE49-F238E27FC236}">
                <a16:creationId xmlns:a16="http://schemas.microsoft.com/office/drawing/2014/main" id="{AE2F4D3D-247B-7F4E-AD3C-49DE3C12A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48421-851A-CB4D-9E94-C14C0B5C3A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24743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E02AB-C37A-3949-AE4B-44AA18794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CA69-3A8A-D74A-971F-5815DEB75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9C6DD-C280-424C-8B14-3F0B82441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60520-6F64-DE41-80FB-4D87E46E527D}" type="datetimeFigureOut">
              <a:rPr lang="en-US" smtClean="0"/>
              <a:t>3/28/2021</a:t>
            </a:fld>
            <a:endParaRPr lang="en-US"/>
          </a:p>
        </p:txBody>
      </p:sp>
      <p:sp>
        <p:nvSpPr>
          <p:cNvPr id="5" name="Footer Placeholder 4">
            <a:extLst>
              <a:ext uri="{FF2B5EF4-FFF2-40B4-BE49-F238E27FC236}">
                <a16:creationId xmlns:a16="http://schemas.microsoft.com/office/drawing/2014/main" id="{44B8B5F7-3DF3-6744-B93C-E8ED34AEB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804CC2-1D06-104B-9A87-CC9B6BEBB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CE927-1B6B-624D-A36C-2F817D445660}" type="slidenum">
              <a:rPr lang="en-US" smtClean="0"/>
              <a:t>‹#›</a:t>
            </a:fld>
            <a:endParaRPr lang="en-US"/>
          </a:p>
        </p:txBody>
      </p:sp>
    </p:spTree>
    <p:extLst>
      <p:ext uri="{BB962C8B-B14F-4D97-AF65-F5344CB8AC3E}">
        <p14:creationId xmlns:p14="http://schemas.microsoft.com/office/powerpoint/2010/main" val="108050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2D2B-2B10-47C7-9371-A97D07D70593}"/>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31CE6B2F-B396-43FC-822D-38B90CF047F0}"/>
              </a:ext>
            </a:extLst>
          </p:cNvPr>
          <p:cNvPicPr>
            <a:picLocks noGrp="1" noChangeAspect="1"/>
          </p:cNvPicPr>
          <p:nvPr>
            <p:ph idx="1"/>
          </p:nvPr>
        </p:nvPicPr>
        <p:blipFill>
          <a:blip r:embed="rId2"/>
          <a:stretch>
            <a:fillRect/>
          </a:stretch>
        </p:blipFill>
        <p:spPr>
          <a:xfrm>
            <a:off x="0" y="-9615"/>
            <a:ext cx="12178117" cy="6877229"/>
          </a:xfrm>
        </p:spPr>
      </p:pic>
    </p:spTree>
    <p:extLst>
      <p:ext uri="{BB962C8B-B14F-4D97-AF65-F5344CB8AC3E}">
        <p14:creationId xmlns:p14="http://schemas.microsoft.com/office/powerpoint/2010/main" val="86381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C7D7868C-64AB-814B-95D1-25EF620E324A}"/>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150F1DB-AFAF-6940-B15D-C4ECA0CF5F4A}"/>
              </a:ext>
            </a:extLst>
          </p:cNvPr>
          <p:cNvSpPr txBox="1"/>
          <p:nvPr/>
        </p:nvSpPr>
        <p:spPr>
          <a:xfrm>
            <a:off x="605307" y="5653776"/>
            <a:ext cx="10947041" cy="769441"/>
          </a:xfrm>
          <a:prstGeom prst="rect">
            <a:avLst/>
          </a:prstGeom>
          <a:noFill/>
        </p:spPr>
        <p:txBody>
          <a:bodyPr wrap="square" rtlCol="0">
            <a:spAutoFit/>
          </a:bodyPr>
          <a:lstStyle/>
          <a:p>
            <a:pPr algn="ctr"/>
            <a:r>
              <a:rPr lang="en-US" sz="4400" b="1" dirty="0">
                <a:solidFill>
                  <a:srgbClr val="15234F"/>
                </a:solidFill>
                <a:latin typeface="Roboto Cn" pitchFamily="2" charset="0"/>
                <a:ea typeface="Roboto Cn" pitchFamily="2" charset="0"/>
              </a:rPr>
              <a:t>Acts 2:38</a:t>
            </a:r>
          </a:p>
        </p:txBody>
      </p:sp>
      <p:sp>
        <p:nvSpPr>
          <p:cNvPr id="10" name="TextBox 9">
            <a:extLst>
              <a:ext uri="{FF2B5EF4-FFF2-40B4-BE49-F238E27FC236}">
                <a16:creationId xmlns:a16="http://schemas.microsoft.com/office/drawing/2014/main" id="{5EFB72FC-6932-E645-91B2-145B787BE4E7}"/>
              </a:ext>
            </a:extLst>
          </p:cNvPr>
          <p:cNvSpPr txBox="1"/>
          <p:nvPr/>
        </p:nvSpPr>
        <p:spPr>
          <a:xfrm>
            <a:off x="1114830" y="1313986"/>
            <a:ext cx="9927994" cy="2554545"/>
          </a:xfrm>
          <a:prstGeom prst="rect">
            <a:avLst/>
          </a:prstGeom>
          <a:noFill/>
        </p:spPr>
        <p:txBody>
          <a:bodyPr wrap="square" rtlCol="0">
            <a:noAutofit/>
          </a:bodyPr>
          <a:lstStyle/>
          <a:p>
            <a:pPr algn="ctr" hangingPunct="0"/>
            <a:r>
              <a:rPr lang="en-US" sz="4800" dirty="0">
                <a:solidFill>
                  <a:srgbClr val="15234F"/>
                </a:solidFill>
                <a:latin typeface="Roboto Th" pitchFamily="2" charset="0"/>
                <a:ea typeface="Roboto Th" pitchFamily="2" charset="0"/>
              </a:rPr>
              <a:t>Repent and be baptized every one of you in the name of Jesus Christ for the </a:t>
            </a:r>
            <a:r>
              <a:rPr lang="en-US" sz="4800" u="sng" dirty="0">
                <a:solidFill>
                  <a:srgbClr val="15234F"/>
                </a:solidFill>
                <a:latin typeface="Roboto Th" pitchFamily="2" charset="0"/>
                <a:ea typeface="Roboto Th" pitchFamily="2" charset="0"/>
              </a:rPr>
              <a:t>forgiveness of your sins</a:t>
            </a:r>
            <a:r>
              <a:rPr lang="en-US" sz="4800" dirty="0">
                <a:solidFill>
                  <a:srgbClr val="15234F"/>
                </a:solidFill>
                <a:latin typeface="Roboto Th" pitchFamily="2" charset="0"/>
                <a:ea typeface="Roboto Th" pitchFamily="2" charset="0"/>
              </a:rPr>
              <a:t>…</a:t>
            </a:r>
          </a:p>
        </p:txBody>
      </p:sp>
    </p:spTree>
    <p:extLst>
      <p:ext uri="{BB962C8B-B14F-4D97-AF65-F5344CB8AC3E}">
        <p14:creationId xmlns:p14="http://schemas.microsoft.com/office/powerpoint/2010/main" val="348628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C7D7868C-64AB-814B-95D1-25EF620E324A}"/>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150F1DB-AFAF-6940-B15D-C4ECA0CF5F4A}"/>
              </a:ext>
            </a:extLst>
          </p:cNvPr>
          <p:cNvSpPr txBox="1"/>
          <p:nvPr/>
        </p:nvSpPr>
        <p:spPr>
          <a:xfrm>
            <a:off x="605307" y="5653776"/>
            <a:ext cx="10947041" cy="769441"/>
          </a:xfrm>
          <a:prstGeom prst="rect">
            <a:avLst/>
          </a:prstGeom>
          <a:noFill/>
        </p:spPr>
        <p:txBody>
          <a:bodyPr wrap="square" rtlCol="0">
            <a:spAutoFit/>
          </a:bodyPr>
          <a:lstStyle/>
          <a:p>
            <a:pPr algn="ctr"/>
            <a:r>
              <a:rPr lang="en-US" sz="4400" b="1" dirty="0">
                <a:solidFill>
                  <a:srgbClr val="15234F"/>
                </a:solidFill>
                <a:latin typeface="Roboto Cn" pitchFamily="2" charset="0"/>
                <a:ea typeface="Roboto Cn" pitchFamily="2" charset="0"/>
              </a:rPr>
              <a:t>1 John 1:9</a:t>
            </a:r>
          </a:p>
        </p:txBody>
      </p:sp>
      <p:sp>
        <p:nvSpPr>
          <p:cNvPr id="10" name="TextBox 9">
            <a:extLst>
              <a:ext uri="{FF2B5EF4-FFF2-40B4-BE49-F238E27FC236}">
                <a16:creationId xmlns:a16="http://schemas.microsoft.com/office/drawing/2014/main" id="{5EFB72FC-6932-E645-91B2-145B787BE4E7}"/>
              </a:ext>
            </a:extLst>
          </p:cNvPr>
          <p:cNvSpPr txBox="1"/>
          <p:nvPr/>
        </p:nvSpPr>
        <p:spPr>
          <a:xfrm>
            <a:off x="1114830" y="1313986"/>
            <a:ext cx="9927994" cy="2554545"/>
          </a:xfrm>
          <a:prstGeom prst="rect">
            <a:avLst/>
          </a:prstGeom>
          <a:noFill/>
        </p:spPr>
        <p:txBody>
          <a:bodyPr wrap="square" rtlCol="0">
            <a:noAutofit/>
          </a:bodyPr>
          <a:lstStyle/>
          <a:p>
            <a:pPr algn="ctr" hangingPunct="0"/>
            <a:r>
              <a:rPr lang="en-US" sz="4800" dirty="0">
                <a:solidFill>
                  <a:srgbClr val="15234F"/>
                </a:solidFill>
                <a:latin typeface="Roboto Th" pitchFamily="2" charset="0"/>
                <a:ea typeface="Roboto Th" pitchFamily="2" charset="0"/>
              </a:rPr>
              <a:t>If we confess our sins, he is faithful and just to forgive us our sins and to cleanse us from all unrighteousness. </a:t>
            </a:r>
          </a:p>
        </p:txBody>
      </p:sp>
    </p:spTree>
    <p:extLst>
      <p:ext uri="{BB962C8B-B14F-4D97-AF65-F5344CB8AC3E}">
        <p14:creationId xmlns:p14="http://schemas.microsoft.com/office/powerpoint/2010/main" val="19754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EE3E32E5-8284-864D-A2E0-A21101A3F4C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40573"/>
            <a:ext cx="8921931" cy="1015663"/>
          </a:xfrm>
          <a:prstGeom prst="rect">
            <a:avLst/>
          </a:prstGeom>
          <a:noFill/>
        </p:spPr>
        <p:txBody>
          <a:bodyPr wrap="square" rtlCol="0">
            <a:spAutoFit/>
          </a:bodyPr>
          <a:lstStyle/>
          <a:p>
            <a:r>
              <a:rPr lang="en-US" sz="6000" b="1" dirty="0">
                <a:solidFill>
                  <a:srgbClr val="15234F"/>
                </a:solidFill>
                <a:latin typeface="Roboto Cn" pitchFamily="2" charset="0"/>
                <a:ea typeface="Roboto Cn" pitchFamily="2" charset="0"/>
              </a:rPr>
              <a:t>Repentance is ‘not’ </a:t>
            </a:r>
          </a:p>
        </p:txBody>
      </p:sp>
      <p:sp>
        <p:nvSpPr>
          <p:cNvPr id="9" name="TextBox 8">
            <a:extLst>
              <a:ext uri="{FF2B5EF4-FFF2-40B4-BE49-F238E27FC236}">
                <a16:creationId xmlns:a16="http://schemas.microsoft.com/office/drawing/2014/main" id="{1D86D32B-E36A-214E-B5DF-3E09FB027E04}"/>
              </a:ext>
            </a:extLst>
          </p:cNvPr>
          <p:cNvSpPr txBox="1"/>
          <p:nvPr/>
        </p:nvSpPr>
        <p:spPr>
          <a:xfrm>
            <a:off x="709748" y="2012919"/>
            <a:ext cx="10772503" cy="4388397"/>
          </a:xfrm>
          <a:prstGeom prst="rect">
            <a:avLst/>
          </a:prstGeom>
          <a:noFill/>
        </p:spPr>
        <p:txBody>
          <a:bodyPr wrap="square" rtlCol="0">
            <a:noAutofit/>
          </a:bodyPr>
          <a:lstStyle/>
          <a:p>
            <a:pPr marL="685800" indent="-685800" algn="just" hangingPunct="0">
              <a:buFont typeface="Wingdings" panose="05000000000000000000" pitchFamily="2" charset="2"/>
              <a:buChar char="Ø"/>
            </a:pPr>
            <a:r>
              <a:rPr lang="en-US" sz="4800" dirty="0">
                <a:solidFill>
                  <a:srgbClr val="15234F"/>
                </a:solidFill>
                <a:latin typeface="Roboto Th" pitchFamily="2" charset="0"/>
                <a:ea typeface="Roboto Th" pitchFamily="2" charset="0"/>
              </a:rPr>
              <a:t>Behavioral reform </a:t>
            </a:r>
          </a:p>
          <a:p>
            <a:pPr marL="685800" indent="-685800" algn="just" hangingPunct="0">
              <a:buFont typeface="Wingdings" panose="05000000000000000000" pitchFamily="2" charset="2"/>
              <a:buChar char="Ø"/>
            </a:pPr>
            <a:r>
              <a:rPr lang="en-US" sz="4800" dirty="0">
                <a:solidFill>
                  <a:srgbClr val="15234F"/>
                </a:solidFill>
                <a:latin typeface="Roboto Th" pitchFamily="2" charset="0"/>
                <a:ea typeface="Roboto Th" pitchFamily="2" charset="0"/>
              </a:rPr>
              <a:t>An intellectual decision </a:t>
            </a:r>
          </a:p>
          <a:p>
            <a:pPr marL="685800" indent="-685800" algn="just" hangingPunct="0">
              <a:buFont typeface="Wingdings" panose="05000000000000000000" pitchFamily="2" charset="2"/>
              <a:buChar char="Ø"/>
            </a:pPr>
            <a:r>
              <a:rPr lang="en-US" sz="4800" dirty="0">
                <a:solidFill>
                  <a:srgbClr val="15234F"/>
                </a:solidFill>
                <a:latin typeface="Roboto Th" pitchFamily="2" charset="0"/>
                <a:ea typeface="Roboto Th" pitchFamily="2" charset="0"/>
              </a:rPr>
              <a:t>A promise to change</a:t>
            </a:r>
          </a:p>
          <a:p>
            <a:pPr marL="685800" indent="-685800" algn="just" hangingPunct="0">
              <a:buFont typeface="Wingdings" panose="05000000000000000000" pitchFamily="2" charset="2"/>
              <a:buChar char="Ø"/>
            </a:pPr>
            <a:r>
              <a:rPr lang="en-US" sz="4800" dirty="0">
                <a:solidFill>
                  <a:srgbClr val="15234F"/>
                </a:solidFill>
                <a:latin typeface="Roboto Th" pitchFamily="2" charset="0"/>
                <a:ea typeface="Roboto Th" pitchFamily="2" charset="0"/>
              </a:rPr>
              <a:t>The pursuit of penance </a:t>
            </a:r>
            <a:endParaRPr lang="en-US" sz="4800" b="1" dirty="0">
              <a:solidFill>
                <a:srgbClr val="15234F"/>
              </a:solidFill>
              <a:latin typeface="Roboto Th" pitchFamily="2" charset="0"/>
              <a:ea typeface="Roboto Th" pitchFamily="2" charset="0"/>
            </a:endParaRPr>
          </a:p>
        </p:txBody>
      </p:sp>
    </p:spTree>
    <p:extLst>
      <p:ext uri="{BB962C8B-B14F-4D97-AF65-F5344CB8AC3E}">
        <p14:creationId xmlns:p14="http://schemas.microsoft.com/office/powerpoint/2010/main" val="108818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people dancing&#10;&#10;Description automatically generated with medium confidence">
            <a:extLst>
              <a:ext uri="{FF2B5EF4-FFF2-40B4-BE49-F238E27FC236}">
                <a16:creationId xmlns:a16="http://schemas.microsoft.com/office/drawing/2014/main" id="{F4A0688E-86AE-9244-8589-B76AEA0863D7}"/>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562868" y="211484"/>
            <a:ext cx="11066263" cy="6186309"/>
          </a:xfrm>
          <a:prstGeom prst="rect">
            <a:avLst/>
          </a:prstGeom>
          <a:noFill/>
        </p:spPr>
        <p:txBody>
          <a:bodyPr wrap="square" rtlCol="0">
            <a:spAutoFit/>
          </a:bodyPr>
          <a:lstStyle/>
          <a:p>
            <a:pPr algn="ctr"/>
            <a:r>
              <a:rPr lang="en-US" sz="4400" b="1" u="sng" dirty="0">
                <a:solidFill>
                  <a:srgbClr val="D9D9D9"/>
                </a:solidFill>
                <a:latin typeface="Roboto Cn" pitchFamily="2" charset="0"/>
                <a:ea typeface="Roboto Cn" pitchFamily="2" charset="0"/>
              </a:rPr>
              <a:t>Biblical Repentance</a:t>
            </a:r>
          </a:p>
          <a:p>
            <a:pPr algn="ctr"/>
            <a:endParaRPr lang="en-US" sz="4400" dirty="0">
              <a:solidFill>
                <a:srgbClr val="D9D9D9"/>
              </a:solidFill>
              <a:latin typeface="Roboto Cn" pitchFamily="2" charset="0"/>
              <a:ea typeface="Roboto Cn" pitchFamily="2" charset="0"/>
            </a:endParaRPr>
          </a:p>
          <a:p>
            <a:pPr algn="ctr"/>
            <a:r>
              <a:rPr lang="en-US" sz="4400" dirty="0">
                <a:solidFill>
                  <a:srgbClr val="D9D9D9"/>
                </a:solidFill>
                <a:latin typeface="Roboto Cn" pitchFamily="2" charset="0"/>
                <a:ea typeface="Roboto Cn" pitchFamily="2" charset="0"/>
              </a:rPr>
              <a:t>It is an inward change of mind, affections, and convictions. It is genuine sorrow for offenses committed against God.  It is commitment rooted in the fear of God, which when accompanied by faith in Jesus Christ, results in an outward turning from sin to God and to his service in all of life. </a:t>
            </a:r>
            <a:endParaRPr lang="en-US" sz="5400" dirty="0">
              <a:solidFill>
                <a:srgbClr val="D9D9D9"/>
              </a:solidFill>
              <a:latin typeface="Roboto Cn" pitchFamily="2" charset="0"/>
              <a:ea typeface="Roboto Cn" pitchFamily="2" charset="0"/>
            </a:endParaRPr>
          </a:p>
        </p:txBody>
      </p:sp>
      <p:pic>
        <p:nvPicPr>
          <p:cNvPr id="19" name="Picture 18" descr="Icon&#10;&#10;Description automatically generated with medium confidence">
            <a:extLst>
              <a:ext uri="{FF2B5EF4-FFF2-40B4-BE49-F238E27FC236}">
                <a16:creationId xmlns:a16="http://schemas.microsoft.com/office/drawing/2014/main" id="{EB4563E3-4B8D-4243-82EE-69298F9EFDBA}"/>
              </a:ext>
            </a:extLst>
          </p:cNvPr>
          <p:cNvPicPr>
            <a:picLocks noChangeAspect="1"/>
          </p:cNvPicPr>
          <p:nvPr/>
        </p:nvPicPr>
        <p:blipFill>
          <a:blip r:embed="rId3"/>
          <a:stretch>
            <a:fillRect/>
          </a:stretch>
        </p:blipFill>
        <p:spPr>
          <a:xfrm>
            <a:off x="11141474" y="5885645"/>
            <a:ext cx="664760" cy="727656"/>
          </a:xfrm>
          <a:prstGeom prst="rect">
            <a:avLst/>
          </a:prstGeom>
        </p:spPr>
      </p:pic>
    </p:spTree>
    <p:extLst>
      <p:ext uri="{BB962C8B-B14F-4D97-AF65-F5344CB8AC3E}">
        <p14:creationId xmlns:p14="http://schemas.microsoft.com/office/powerpoint/2010/main" val="197508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dancing&#10;&#10;Description automatically generated with low confidence">
            <a:extLst>
              <a:ext uri="{FF2B5EF4-FFF2-40B4-BE49-F238E27FC236}">
                <a16:creationId xmlns:a16="http://schemas.microsoft.com/office/drawing/2014/main" id="{3E97939A-077D-8A47-8FD8-5BF6A8FA31A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424663"/>
            <a:ext cx="10772503" cy="830997"/>
          </a:xfrm>
          <a:prstGeom prst="rect">
            <a:avLst/>
          </a:prstGeom>
          <a:noFill/>
        </p:spPr>
        <p:txBody>
          <a:bodyPr wrap="square" rtlCol="0">
            <a:spAutoFit/>
          </a:bodyPr>
          <a:lstStyle/>
          <a:p>
            <a:r>
              <a:rPr lang="en-US" sz="4800" b="1" dirty="0">
                <a:solidFill>
                  <a:srgbClr val="D9D9D9"/>
                </a:solidFill>
                <a:latin typeface="Roboto Cn" pitchFamily="2" charset="0"/>
                <a:ea typeface="Roboto Cn" pitchFamily="2" charset="0"/>
              </a:rPr>
              <a:t>Why Repentance before Baptism?</a:t>
            </a:r>
          </a:p>
        </p:txBody>
      </p:sp>
      <p:sp>
        <p:nvSpPr>
          <p:cNvPr id="6" name="TextBox 5">
            <a:extLst>
              <a:ext uri="{FF2B5EF4-FFF2-40B4-BE49-F238E27FC236}">
                <a16:creationId xmlns:a16="http://schemas.microsoft.com/office/drawing/2014/main" id="{E31B9B9B-6E08-C743-80FC-5A7B7DC88573}"/>
              </a:ext>
            </a:extLst>
          </p:cNvPr>
          <p:cNvSpPr txBox="1"/>
          <p:nvPr/>
        </p:nvSpPr>
        <p:spPr>
          <a:xfrm>
            <a:off x="563878" y="1998335"/>
            <a:ext cx="10772503" cy="2554545"/>
          </a:xfrm>
          <a:prstGeom prst="rect">
            <a:avLst/>
          </a:prstGeom>
          <a:noFill/>
        </p:spPr>
        <p:txBody>
          <a:bodyPr wrap="square" rtlCol="0">
            <a:noAutofit/>
          </a:bodyPr>
          <a:lstStyle/>
          <a:p>
            <a:pPr hangingPunct="0"/>
            <a:r>
              <a:rPr lang="en-US" sz="4800" dirty="0">
                <a:solidFill>
                  <a:srgbClr val="D9D9D9"/>
                </a:solidFill>
                <a:latin typeface="Roboto Th" pitchFamily="2" charset="0"/>
                <a:ea typeface="Roboto Th" pitchFamily="2" charset="0"/>
              </a:rPr>
              <a:t>Only those who have engaged in true biblical confession and repentance should be baptized.</a:t>
            </a:r>
          </a:p>
        </p:txBody>
      </p:sp>
      <p:pic>
        <p:nvPicPr>
          <p:cNvPr id="10" name="Picture 9" descr="Icon&#10;&#10;Description automatically generated with medium confidence">
            <a:extLst>
              <a:ext uri="{FF2B5EF4-FFF2-40B4-BE49-F238E27FC236}">
                <a16:creationId xmlns:a16="http://schemas.microsoft.com/office/drawing/2014/main" id="{BB2FF211-F23F-C942-B6E7-0D2EBB87935E}"/>
              </a:ext>
            </a:extLst>
          </p:cNvPr>
          <p:cNvPicPr>
            <a:picLocks noChangeAspect="1"/>
          </p:cNvPicPr>
          <p:nvPr/>
        </p:nvPicPr>
        <p:blipFill>
          <a:blip r:embed="rId3"/>
          <a:stretch>
            <a:fillRect/>
          </a:stretch>
        </p:blipFill>
        <p:spPr>
          <a:xfrm>
            <a:off x="11141474" y="5885645"/>
            <a:ext cx="664760" cy="727656"/>
          </a:xfrm>
          <a:prstGeom prst="rect">
            <a:avLst/>
          </a:prstGeom>
        </p:spPr>
      </p:pic>
    </p:spTree>
    <p:extLst>
      <p:ext uri="{BB962C8B-B14F-4D97-AF65-F5344CB8AC3E}">
        <p14:creationId xmlns:p14="http://schemas.microsoft.com/office/powerpoint/2010/main" val="2158239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C7D7868C-64AB-814B-95D1-25EF620E324A}"/>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150F1DB-AFAF-6940-B15D-C4ECA0CF5F4A}"/>
              </a:ext>
            </a:extLst>
          </p:cNvPr>
          <p:cNvSpPr txBox="1"/>
          <p:nvPr/>
        </p:nvSpPr>
        <p:spPr>
          <a:xfrm>
            <a:off x="605307" y="5653776"/>
            <a:ext cx="10947041" cy="769441"/>
          </a:xfrm>
          <a:prstGeom prst="rect">
            <a:avLst/>
          </a:prstGeom>
          <a:noFill/>
        </p:spPr>
        <p:txBody>
          <a:bodyPr wrap="square" rtlCol="0">
            <a:spAutoFit/>
          </a:bodyPr>
          <a:lstStyle/>
          <a:p>
            <a:pPr algn="ctr"/>
            <a:r>
              <a:rPr lang="en-US" sz="4400" b="1" dirty="0">
                <a:solidFill>
                  <a:srgbClr val="15234F"/>
                </a:solidFill>
                <a:latin typeface="Roboto Cn" pitchFamily="2" charset="0"/>
                <a:ea typeface="Roboto Cn" pitchFamily="2" charset="0"/>
              </a:rPr>
              <a:t>Acts 2:41</a:t>
            </a:r>
          </a:p>
        </p:txBody>
      </p:sp>
      <p:sp>
        <p:nvSpPr>
          <p:cNvPr id="10" name="TextBox 9">
            <a:extLst>
              <a:ext uri="{FF2B5EF4-FFF2-40B4-BE49-F238E27FC236}">
                <a16:creationId xmlns:a16="http://schemas.microsoft.com/office/drawing/2014/main" id="{5EFB72FC-6932-E645-91B2-145B787BE4E7}"/>
              </a:ext>
            </a:extLst>
          </p:cNvPr>
          <p:cNvSpPr txBox="1"/>
          <p:nvPr/>
        </p:nvSpPr>
        <p:spPr>
          <a:xfrm>
            <a:off x="1114830" y="1313986"/>
            <a:ext cx="9927994" cy="2554545"/>
          </a:xfrm>
          <a:prstGeom prst="rect">
            <a:avLst/>
          </a:prstGeom>
          <a:noFill/>
        </p:spPr>
        <p:txBody>
          <a:bodyPr wrap="square" rtlCol="0">
            <a:noAutofit/>
          </a:bodyPr>
          <a:lstStyle/>
          <a:p>
            <a:pPr algn="ctr" hangingPunct="0"/>
            <a:r>
              <a:rPr lang="en-US" sz="4800" dirty="0">
                <a:solidFill>
                  <a:srgbClr val="15234F"/>
                </a:solidFill>
                <a:latin typeface="Roboto Th" pitchFamily="2" charset="0"/>
                <a:ea typeface="Roboto Th" pitchFamily="2" charset="0"/>
              </a:rPr>
              <a:t>So those who received his word were baptized, and there were added that day about three thousand souls.</a:t>
            </a:r>
          </a:p>
        </p:txBody>
      </p:sp>
    </p:spTree>
    <p:extLst>
      <p:ext uri="{BB962C8B-B14F-4D97-AF65-F5344CB8AC3E}">
        <p14:creationId xmlns:p14="http://schemas.microsoft.com/office/powerpoint/2010/main" val="2967337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F8C96E6-E784-2F4A-AE13-2CF1BDC523E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63A540B-332F-504C-8EA8-795DD3489824}"/>
              </a:ext>
            </a:extLst>
          </p:cNvPr>
          <p:cNvSpPr txBox="1"/>
          <p:nvPr/>
        </p:nvSpPr>
        <p:spPr>
          <a:xfrm>
            <a:off x="640080" y="633591"/>
            <a:ext cx="11129553" cy="4062651"/>
          </a:xfrm>
          <a:prstGeom prst="rect">
            <a:avLst/>
          </a:prstGeom>
          <a:noFill/>
        </p:spPr>
        <p:txBody>
          <a:bodyPr wrap="square" rtlCol="0">
            <a:spAutoFit/>
          </a:bodyPr>
          <a:lstStyle/>
          <a:p>
            <a:r>
              <a:rPr lang="en-US" sz="5400" u="sng" dirty="0">
                <a:solidFill>
                  <a:schemeClr val="bg1"/>
                </a:solidFill>
                <a:latin typeface="Roboto Cn" pitchFamily="2" charset="0"/>
                <a:ea typeface="Roboto Cn" pitchFamily="2" charset="0"/>
              </a:rPr>
              <a:t>Who was baptized that day? </a:t>
            </a:r>
          </a:p>
          <a:p>
            <a:endParaRPr lang="en-US" sz="5400" dirty="0">
              <a:solidFill>
                <a:schemeClr val="bg1"/>
              </a:solidFill>
              <a:latin typeface="Roboto Cn" pitchFamily="2" charset="0"/>
              <a:ea typeface="Roboto Cn" pitchFamily="2" charset="0"/>
            </a:endParaRPr>
          </a:p>
          <a:p>
            <a:r>
              <a:rPr lang="en-US" sz="5400" dirty="0">
                <a:solidFill>
                  <a:schemeClr val="bg1"/>
                </a:solidFill>
                <a:latin typeface="Roboto Cn" pitchFamily="2" charset="0"/>
                <a:ea typeface="Roboto Cn" pitchFamily="2" charset="0"/>
              </a:rPr>
              <a:t>Only those who received his word</a:t>
            </a:r>
          </a:p>
          <a:p>
            <a:endParaRPr lang="en-US" sz="4800" dirty="0">
              <a:solidFill>
                <a:schemeClr val="bg1"/>
              </a:solidFill>
              <a:latin typeface="Roboto Cn" pitchFamily="2" charset="0"/>
              <a:ea typeface="Roboto Cn" pitchFamily="2" charset="0"/>
            </a:endParaRPr>
          </a:p>
          <a:p>
            <a:endParaRPr lang="en-US" sz="4800" dirty="0">
              <a:solidFill>
                <a:schemeClr val="bg1"/>
              </a:solidFill>
              <a:latin typeface="Roboto Cn" pitchFamily="2" charset="0"/>
              <a:ea typeface="Roboto Cn" pitchFamily="2" charset="0"/>
            </a:endParaRPr>
          </a:p>
        </p:txBody>
      </p:sp>
      <p:sp>
        <p:nvSpPr>
          <p:cNvPr id="7" name="TextBox 6">
            <a:extLst>
              <a:ext uri="{FF2B5EF4-FFF2-40B4-BE49-F238E27FC236}">
                <a16:creationId xmlns:a16="http://schemas.microsoft.com/office/drawing/2014/main" id="{C735335D-FC7E-AF49-9A44-76FA5DA9B07B}"/>
              </a:ext>
            </a:extLst>
          </p:cNvPr>
          <p:cNvSpPr txBox="1"/>
          <p:nvPr/>
        </p:nvSpPr>
        <p:spPr>
          <a:xfrm>
            <a:off x="217713" y="5604182"/>
            <a:ext cx="11016344" cy="1077218"/>
          </a:xfrm>
          <a:prstGeom prst="rect">
            <a:avLst/>
          </a:prstGeom>
          <a:noFill/>
        </p:spPr>
        <p:txBody>
          <a:bodyPr wrap="square" rtlCol="0">
            <a:spAutoFit/>
          </a:bodyPr>
          <a:lstStyle/>
          <a:p>
            <a:pPr algn="ctr"/>
            <a:r>
              <a:rPr lang="en-US" sz="3200" i="1" dirty="0">
                <a:solidFill>
                  <a:srgbClr val="1C4D86"/>
                </a:solidFill>
                <a:latin typeface="Roboto Cn" pitchFamily="2" charset="0"/>
                <a:ea typeface="Roboto Cn" pitchFamily="2" charset="0"/>
              </a:rPr>
              <a:t>So those who received his word were baptized, and there were added that day about three thousand souls.</a:t>
            </a:r>
          </a:p>
        </p:txBody>
      </p:sp>
    </p:spTree>
    <p:extLst>
      <p:ext uri="{BB962C8B-B14F-4D97-AF65-F5344CB8AC3E}">
        <p14:creationId xmlns:p14="http://schemas.microsoft.com/office/powerpoint/2010/main" val="582683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F8C96E6-E784-2F4A-AE13-2CF1BDC523E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63A540B-332F-504C-8EA8-795DD3489824}"/>
              </a:ext>
            </a:extLst>
          </p:cNvPr>
          <p:cNvSpPr txBox="1"/>
          <p:nvPr/>
        </p:nvSpPr>
        <p:spPr>
          <a:xfrm>
            <a:off x="531223" y="909810"/>
            <a:ext cx="11129553" cy="3785652"/>
          </a:xfrm>
          <a:prstGeom prst="rect">
            <a:avLst/>
          </a:prstGeom>
          <a:noFill/>
        </p:spPr>
        <p:txBody>
          <a:bodyPr wrap="square" rtlCol="0">
            <a:spAutoFit/>
          </a:bodyPr>
          <a:lstStyle/>
          <a:p>
            <a:pPr algn="ctr"/>
            <a:r>
              <a:rPr lang="en-US" sz="6600" dirty="0">
                <a:solidFill>
                  <a:schemeClr val="bg1"/>
                </a:solidFill>
                <a:latin typeface="Roboto Cn" pitchFamily="2" charset="0"/>
                <a:ea typeface="Roboto Cn" pitchFamily="2" charset="0"/>
              </a:rPr>
              <a:t>Will you be among those who receive this word today? </a:t>
            </a:r>
          </a:p>
          <a:p>
            <a:endParaRPr lang="en-US" sz="6000" dirty="0">
              <a:solidFill>
                <a:schemeClr val="bg1"/>
              </a:solidFill>
              <a:latin typeface="Roboto Cn" pitchFamily="2" charset="0"/>
              <a:ea typeface="Roboto Cn" pitchFamily="2" charset="0"/>
            </a:endParaRPr>
          </a:p>
          <a:p>
            <a:endParaRPr lang="en-US" sz="4800" dirty="0">
              <a:solidFill>
                <a:schemeClr val="bg1"/>
              </a:solidFill>
              <a:latin typeface="Roboto Cn" pitchFamily="2" charset="0"/>
              <a:ea typeface="Roboto Cn" pitchFamily="2" charset="0"/>
            </a:endParaRPr>
          </a:p>
        </p:txBody>
      </p:sp>
      <p:sp>
        <p:nvSpPr>
          <p:cNvPr id="7" name="TextBox 6">
            <a:extLst>
              <a:ext uri="{FF2B5EF4-FFF2-40B4-BE49-F238E27FC236}">
                <a16:creationId xmlns:a16="http://schemas.microsoft.com/office/drawing/2014/main" id="{C735335D-FC7E-AF49-9A44-76FA5DA9B07B}"/>
              </a:ext>
            </a:extLst>
          </p:cNvPr>
          <p:cNvSpPr txBox="1"/>
          <p:nvPr/>
        </p:nvSpPr>
        <p:spPr>
          <a:xfrm>
            <a:off x="217713" y="5604182"/>
            <a:ext cx="11016344" cy="1077218"/>
          </a:xfrm>
          <a:prstGeom prst="rect">
            <a:avLst/>
          </a:prstGeom>
          <a:noFill/>
        </p:spPr>
        <p:txBody>
          <a:bodyPr wrap="square" rtlCol="0">
            <a:spAutoFit/>
          </a:bodyPr>
          <a:lstStyle/>
          <a:p>
            <a:pPr algn="ctr"/>
            <a:r>
              <a:rPr lang="en-US" sz="3200" i="1" dirty="0">
                <a:solidFill>
                  <a:srgbClr val="1C4D86"/>
                </a:solidFill>
                <a:latin typeface="Roboto Cn" pitchFamily="2" charset="0"/>
                <a:ea typeface="Roboto Cn" pitchFamily="2" charset="0"/>
              </a:rPr>
              <a:t>So those who received his word were baptized, and there were added that day about three thousand souls.</a:t>
            </a:r>
          </a:p>
        </p:txBody>
      </p:sp>
    </p:spTree>
    <p:extLst>
      <p:ext uri="{BB962C8B-B14F-4D97-AF65-F5344CB8AC3E}">
        <p14:creationId xmlns:p14="http://schemas.microsoft.com/office/powerpoint/2010/main" val="363686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people dancing&#10;&#10;Description automatically generated with medium confidence">
            <a:extLst>
              <a:ext uri="{FF2B5EF4-FFF2-40B4-BE49-F238E27FC236}">
                <a16:creationId xmlns:a16="http://schemas.microsoft.com/office/drawing/2014/main" id="{F4A0688E-86AE-9244-8589-B76AEA0863D7}"/>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407591" y="380297"/>
            <a:ext cx="11066263" cy="3785652"/>
          </a:xfrm>
          <a:prstGeom prst="rect">
            <a:avLst/>
          </a:prstGeom>
          <a:noFill/>
        </p:spPr>
        <p:txBody>
          <a:bodyPr wrap="square" rtlCol="0">
            <a:spAutoFit/>
          </a:bodyPr>
          <a:lstStyle/>
          <a:p>
            <a:pPr algn="ctr"/>
            <a:r>
              <a:rPr lang="en-US" sz="5400" u="sng" dirty="0">
                <a:solidFill>
                  <a:srgbClr val="D9D9D9"/>
                </a:solidFill>
                <a:latin typeface="Roboto Cn" pitchFamily="2" charset="0"/>
                <a:ea typeface="Roboto Cn" pitchFamily="2" charset="0"/>
              </a:rPr>
              <a:t>Will you be among those who receive this word today?</a:t>
            </a:r>
          </a:p>
          <a:p>
            <a:pPr algn="ctr"/>
            <a:endParaRPr lang="en-US" sz="6600" dirty="0">
              <a:solidFill>
                <a:srgbClr val="D9D9D9"/>
              </a:solidFill>
              <a:latin typeface="Roboto Cn" pitchFamily="2" charset="0"/>
              <a:ea typeface="Roboto Cn" pitchFamily="2" charset="0"/>
            </a:endParaRPr>
          </a:p>
          <a:p>
            <a:pPr algn="ctr"/>
            <a:r>
              <a:rPr lang="en-US" sz="6600" dirty="0">
                <a:solidFill>
                  <a:srgbClr val="D9D9D9"/>
                </a:solidFill>
                <a:latin typeface="Roboto Cn" pitchFamily="2" charset="0"/>
                <a:ea typeface="Roboto Cn" pitchFamily="2" charset="0"/>
              </a:rPr>
              <a:t> </a:t>
            </a:r>
            <a:endParaRPr lang="en-US" sz="8000" dirty="0">
              <a:solidFill>
                <a:srgbClr val="D9D9D9"/>
              </a:solidFill>
              <a:latin typeface="Roboto Cn" pitchFamily="2" charset="0"/>
              <a:ea typeface="Roboto Cn" pitchFamily="2" charset="0"/>
            </a:endParaRPr>
          </a:p>
        </p:txBody>
      </p:sp>
      <p:pic>
        <p:nvPicPr>
          <p:cNvPr id="19" name="Picture 18" descr="Icon&#10;&#10;Description automatically generated with medium confidence">
            <a:extLst>
              <a:ext uri="{FF2B5EF4-FFF2-40B4-BE49-F238E27FC236}">
                <a16:creationId xmlns:a16="http://schemas.microsoft.com/office/drawing/2014/main" id="{EB4563E3-4B8D-4243-82EE-69298F9EFDBA}"/>
              </a:ext>
            </a:extLst>
          </p:cNvPr>
          <p:cNvPicPr>
            <a:picLocks noChangeAspect="1"/>
          </p:cNvPicPr>
          <p:nvPr/>
        </p:nvPicPr>
        <p:blipFill>
          <a:blip r:embed="rId3"/>
          <a:stretch>
            <a:fillRect/>
          </a:stretch>
        </p:blipFill>
        <p:spPr>
          <a:xfrm>
            <a:off x="11141474" y="5885645"/>
            <a:ext cx="664760" cy="727656"/>
          </a:xfrm>
          <a:prstGeom prst="rect">
            <a:avLst/>
          </a:prstGeom>
        </p:spPr>
      </p:pic>
      <p:sp>
        <p:nvSpPr>
          <p:cNvPr id="2" name="TextBox 1">
            <a:extLst>
              <a:ext uri="{FF2B5EF4-FFF2-40B4-BE49-F238E27FC236}">
                <a16:creationId xmlns:a16="http://schemas.microsoft.com/office/drawing/2014/main" id="{5D056623-2BEE-4918-BB2E-CA70D306A25C}"/>
              </a:ext>
            </a:extLst>
          </p:cNvPr>
          <p:cNvSpPr txBox="1"/>
          <p:nvPr/>
        </p:nvSpPr>
        <p:spPr>
          <a:xfrm>
            <a:off x="1221545" y="2464987"/>
            <a:ext cx="9748910" cy="3046988"/>
          </a:xfrm>
          <a:prstGeom prst="rect">
            <a:avLst/>
          </a:prstGeom>
          <a:noFill/>
        </p:spPr>
        <p:txBody>
          <a:bodyPr wrap="square" rtlCol="0">
            <a:spAutoFit/>
          </a:bodyPr>
          <a:lstStyle/>
          <a:p>
            <a:pPr algn="ctr"/>
            <a:r>
              <a:rPr lang="en-US" sz="4800" dirty="0">
                <a:solidFill>
                  <a:schemeClr val="bg1"/>
                </a:solidFill>
                <a:latin typeface="Roboto" panose="02000000000000000000" pitchFamily="2" charset="0"/>
                <a:ea typeface="Roboto" panose="02000000000000000000" pitchFamily="2" charset="0"/>
                <a:cs typeface="Roboto" panose="02000000000000000000" pitchFamily="2" charset="0"/>
              </a:rPr>
              <a:t>You must confess your sin to God, repent of it, and then trust in God’s provision for your sin, and that provision is his son Jesus.</a:t>
            </a:r>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3274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C7D7868C-64AB-814B-95D1-25EF620E324A}"/>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150F1DB-AFAF-6940-B15D-C4ECA0CF5F4A}"/>
              </a:ext>
            </a:extLst>
          </p:cNvPr>
          <p:cNvSpPr txBox="1"/>
          <p:nvPr/>
        </p:nvSpPr>
        <p:spPr>
          <a:xfrm>
            <a:off x="605307" y="5653776"/>
            <a:ext cx="10947041" cy="769441"/>
          </a:xfrm>
          <a:prstGeom prst="rect">
            <a:avLst/>
          </a:prstGeom>
          <a:noFill/>
        </p:spPr>
        <p:txBody>
          <a:bodyPr wrap="square" rtlCol="0">
            <a:spAutoFit/>
          </a:bodyPr>
          <a:lstStyle/>
          <a:p>
            <a:pPr algn="ctr"/>
            <a:r>
              <a:rPr lang="en-US" sz="4400" b="1" dirty="0">
                <a:solidFill>
                  <a:srgbClr val="15234F"/>
                </a:solidFill>
                <a:latin typeface="Roboto Cn" pitchFamily="2" charset="0"/>
                <a:ea typeface="Roboto Cn" pitchFamily="2" charset="0"/>
              </a:rPr>
              <a:t>Acts 2:23</a:t>
            </a:r>
          </a:p>
        </p:txBody>
      </p:sp>
      <p:sp>
        <p:nvSpPr>
          <p:cNvPr id="10" name="TextBox 9">
            <a:extLst>
              <a:ext uri="{FF2B5EF4-FFF2-40B4-BE49-F238E27FC236}">
                <a16:creationId xmlns:a16="http://schemas.microsoft.com/office/drawing/2014/main" id="{5EFB72FC-6932-E645-91B2-145B787BE4E7}"/>
              </a:ext>
            </a:extLst>
          </p:cNvPr>
          <p:cNvSpPr txBox="1"/>
          <p:nvPr/>
        </p:nvSpPr>
        <p:spPr>
          <a:xfrm>
            <a:off x="1252974" y="1319677"/>
            <a:ext cx="9686052" cy="2554545"/>
          </a:xfrm>
          <a:prstGeom prst="rect">
            <a:avLst/>
          </a:prstGeom>
          <a:noFill/>
        </p:spPr>
        <p:txBody>
          <a:bodyPr wrap="square" rtlCol="0">
            <a:noAutofit/>
          </a:bodyPr>
          <a:lstStyle/>
          <a:p>
            <a:pPr algn="ctr" hangingPunct="0"/>
            <a:r>
              <a:rPr lang="en-US" sz="4800" dirty="0">
                <a:solidFill>
                  <a:srgbClr val="15234F"/>
                </a:solidFill>
                <a:latin typeface="Roboto Th" pitchFamily="2" charset="0"/>
                <a:ea typeface="Roboto Th" pitchFamily="2" charset="0"/>
              </a:rPr>
              <a:t>This Jesus, delivered up according to the definite plan and foreknowledge of God, you crucified and killed by the hands of lawless men. </a:t>
            </a:r>
          </a:p>
        </p:txBody>
      </p:sp>
    </p:spTree>
    <p:extLst>
      <p:ext uri="{BB962C8B-B14F-4D97-AF65-F5344CB8AC3E}">
        <p14:creationId xmlns:p14="http://schemas.microsoft.com/office/powerpoint/2010/main" val="365690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C7D7868C-64AB-814B-95D1-25EF620E324A}"/>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150F1DB-AFAF-6940-B15D-C4ECA0CF5F4A}"/>
              </a:ext>
            </a:extLst>
          </p:cNvPr>
          <p:cNvSpPr txBox="1"/>
          <p:nvPr/>
        </p:nvSpPr>
        <p:spPr>
          <a:xfrm>
            <a:off x="605307" y="5653776"/>
            <a:ext cx="10947041" cy="769441"/>
          </a:xfrm>
          <a:prstGeom prst="rect">
            <a:avLst/>
          </a:prstGeom>
          <a:noFill/>
        </p:spPr>
        <p:txBody>
          <a:bodyPr wrap="square" rtlCol="0">
            <a:spAutoFit/>
          </a:bodyPr>
          <a:lstStyle/>
          <a:p>
            <a:pPr algn="ctr"/>
            <a:r>
              <a:rPr lang="en-US" sz="4400" b="1" dirty="0">
                <a:solidFill>
                  <a:srgbClr val="15234F"/>
                </a:solidFill>
                <a:latin typeface="Roboto Cn" pitchFamily="2" charset="0"/>
                <a:ea typeface="Roboto Cn" pitchFamily="2" charset="0"/>
              </a:rPr>
              <a:t>Acts 2:24</a:t>
            </a:r>
          </a:p>
        </p:txBody>
      </p:sp>
      <p:sp>
        <p:nvSpPr>
          <p:cNvPr id="10" name="TextBox 9">
            <a:extLst>
              <a:ext uri="{FF2B5EF4-FFF2-40B4-BE49-F238E27FC236}">
                <a16:creationId xmlns:a16="http://schemas.microsoft.com/office/drawing/2014/main" id="{5EFB72FC-6932-E645-91B2-145B787BE4E7}"/>
              </a:ext>
            </a:extLst>
          </p:cNvPr>
          <p:cNvSpPr txBox="1"/>
          <p:nvPr/>
        </p:nvSpPr>
        <p:spPr>
          <a:xfrm>
            <a:off x="1132003" y="1313986"/>
            <a:ext cx="9927994" cy="2554545"/>
          </a:xfrm>
          <a:prstGeom prst="rect">
            <a:avLst/>
          </a:prstGeom>
          <a:noFill/>
        </p:spPr>
        <p:txBody>
          <a:bodyPr wrap="square" rtlCol="0">
            <a:noAutofit/>
          </a:bodyPr>
          <a:lstStyle/>
          <a:p>
            <a:pPr algn="ctr" hangingPunct="0"/>
            <a:r>
              <a:rPr lang="en-US" sz="4800" dirty="0">
                <a:solidFill>
                  <a:srgbClr val="15234F"/>
                </a:solidFill>
                <a:latin typeface="Roboto Th" pitchFamily="2" charset="0"/>
                <a:ea typeface="Roboto Th" pitchFamily="2" charset="0"/>
              </a:rPr>
              <a:t>God raised him up, loosing the pangs of death, because it was not possible for him to be held by it. </a:t>
            </a:r>
          </a:p>
        </p:txBody>
      </p:sp>
    </p:spTree>
    <p:extLst>
      <p:ext uri="{BB962C8B-B14F-4D97-AF65-F5344CB8AC3E}">
        <p14:creationId xmlns:p14="http://schemas.microsoft.com/office/powerpoint/2010/main" val="263979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C7D7868C-64AB-814B-95D1-25EF620E324A}"/>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150F1DB-AFAF-6940-B15D-C4ECA0CF5F4A}"/>
              </a:ext>
            </a:extLst>
          </p:cNvPr>
          <p:cNvSpPr txBox="1"/>
          <p:nvPr/>
        </p:nvSpPr>
        <p:spPr>
          <a:xfrm>
            <a:off x="605307" y="5653776"/>
            <a:ext cx="10947041" cy="769441"/>
          </a:xfrm>
          <a:prstGeom prst="rect">
            <a:avLst/>
          </a:prstGeom>
          <a:noFill/>
        </p:spPr>
        <p:txBody>
          <a:bodyPr wrap="square" rtlCol="0">
            <a:spAutoFit/>
          </a:bodyPr>
          <a:lstStyle/>
          <a:p>
            <a:pPr algn="ctr"/>
            <a:r>
              <a:rPr lang="en-US" sz="4400" b="1" dirty="0">
                <a:solidFill>
                  <a:srgbClr val="15234F"/>
                </a:solidFill>
                <a:latin typeface="Roboto Cn" pitchFamily="2" charset="0"/>
                <a:ea typeface="Roboto Cn" pitchFamily="2" charset="0"/>
              </a:rPr>
              <a:t>Acts 2:38</a:t>
            </a:r>
          </a:p>
        </p:txBody>
      </p:sp>
      <p:sp>
        <p:nvSpPr>
          <p:cNvPr id="10" name="TextBox 9">
            <a:extLst>
              <a:ext uri="{FF2B5EF4-FFF2-40B4-BE49-F238E27FC236}">
                <a16:creationId xmlns:a16="http://schemas.microsoft.com/office/drawing/2014/main" id="{5EFB72FC-6932-E645-91B2-145B787BE4E7}"/>
              </a:ext>
            </a:extLst>
          </p:cNvPr>
          <p:cNvSpPr txBox="1"/>
          <p:nvPr/>
        </p:nvSpPr>
        <p:spPr>
          <a:xfrm>
            <a:off x="1209218" y="1313986"/>
            <a:ext cx="9773564" cy="2554545"/>
          </a:xfrm>
          <a:prstGeom prst="rect">
            <a:avLst/>
          </a:prstGeom>
          <a:noFill/>
        </p:spPr>
        <p:txBody>
          <a:bodyPr wrap="square" rtlCol="0">
            <a:noAutofit/>
          </a:bodyPr>
          <a:lstStyle/>
          <a:p>
            <a:pPr algn="ctr" hangingPunct="0"/>
            <a:r>
              <a:rPr lang="en-US" sz="4800" dirty="0">
                <a:solidFill>
                  <a:srgbClr val="15234F"/>
                </a:solidFill>
                <a:latin typeface="Roboto Th" pitchFamily="2" charset="0"/>
                <a:ea typeface="Roboto Th" pitchFamily="2" charset="0"/>
              </a:rPr>
              <a:t>Repent and be baptized every one of you in the name of Jesus Christ for the forgiveness of your sins, and you will receive the gift of the Holy Spirit.</a:t>
            </a:r>
          </a:p>
        </p:txBody>
      </p:sp>
    </p:spTree>
    <p:extLst>
      <p:ext uri="{BB962C8B-B14F-4D97-AF65-F5344CB8AC3E}">
        <p14:creationId xmlns:p14="http://schemas.microsoft.com/office/powerpoint/2010/main" val="406580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22558908-CFC6-B145-A652-EB889EB5B7B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29088"/>
            <a:ext cx="8921931" cy="1015663"/>
          </a:xfrm>
          <a:prstGeom prst="rect">
            <a:avLst/>
          </a:prstGeom>
          <a:noFill/>
        </p:spPr>
        <p:txBody>
          <a:bodyPr wrap="square" rtlCol="0">
            <a:spAutoFit/>
          </a:bodyPr>
          <a:lstStyle/>
          <a:p>
            <a:r>
              <a:rPr lang="en-US" sz="6000" dirty="0">
                <a:solidFill>
                  <a:srgbClr val="15234F"/>
                </a:solidFill>
                <a:latin typeface="Roboto Cn" pitchFamily="2" charset="0"/>
                <a:ea typeface="Roboto Cn" pitchFamily="2" charset="0"/>
              </a:rPr>
              <a:t>Biblical Confession</a:t>
            </a:r>
          </a:p>
        </p:txBody>
      </p:sp>
      <p:sp>
        <p:nvSpPr>
          <p:cNvPr id="8" name="TextBox 7">
            <a:extLst>
              <a:ext uri="{FF2B5EF4-FFF2-40B4-BE49-F238E27FC236}">
                <a16:creationId xmlns:a16="http://schemas.microsoft.com/office/drawing/2014/main" id="{39F4878D-5B8F-764F-A3BE-EE1F9CD0F769}"/>
              </a:ext>
            </a:extLst>
          </p:cNvPr>
          <p:cNvSpPr txBox="1"/>
          <p:nvPr/>
        </p:nvSpPr>
        <p:spPr>
          <a:xfrm>
            <a:off x="563879" y="2073839"/>
            <a:ext cx="10970624" cy="3662541"/>
          </a:xfrm>
          <a:prstGeom prst="rect">
            <a:avLst/>
          </a:prstGeom>
          <a:noFill/>
        </p:spPr>
        <p:txBody>
          <a:bodyPr wrap="square" rtlCol="0">
            <a:spAutoFit/>
          </a:bodyPr>
          <a:lstStyle/>
          <a:p>
            <a:pPr marL="742950" indent="-742950">
              <a:buFont typeface="+mj-lt"/>
              <a:buAutoNum type="arabicParenR"/>
            </a:pPr>
            <a:r>
              <a:rPr lang="en-US" sz="4000" b="1" dirty="0">
                <a:solidFill>
                  <a:srgbClr val="15234F"/>
                </a:solidFill>
                <a:latin typeface="Roboto Th" pitchFamily="2" charset="0"/>
                <a:ea typeface="Roboto Th" pitchFamily="2" charset="0"/>
              </a:rPr>
              <a:t>Acknowledgement of sin against God.  </a:t>
            </a:r>
          </a:p>
          <a:p>
            <a:endParaRPr lang="en-US" sz="2800" dirty="0">
              <a:solidFill>
                <a:srgbClr val="15234F"/>
              </a:solidFill>
              <a:latin typeface="Roboto" pitchFamily="2" charset="0"/>
              <a:ea typeface="Roboto" pitchFamily="2" charset="0"/>
            </a:endParaRPr>
          </a:p>
          <a:p>
            <a:endParaRPr lang="en-US" sz="2800" dirty="0">
              <a:solidFill>
                <a:srgbClr val="15234F"/>
              </a:solidFill>
              <a:latin typeface="Roboto" pitchFamily="2" charset="0"/>
              <a:ea typeface="Roboto" pitchFamily="2" charset="0"/>
            </a:endParaRPr>
          </a:p>
          <a:p>
            <a:endParaRPr lang="en-US" sz="2800" dirty="0">
              <a:solidFill>
                <a:srgbClr val="15234F"/>
              </a:solidFill>
              <a:latin typeface="Roboto" pitchFamily="2" charset="0"/>
              <a:ea typeface="Roboto" pitchFamily="2" charset="0"/>
            </a:endParaRPr>
          </a:p>
          <a:p>
            <a:r>
              <a:rPr lang="en-US" sz="3600" i="1" dirty="0">
                <a:solidFill>
                  <a:srgbClr val="15234F"/>
                </a:solidFill>
                <a:latin typeface="Roboto Th" pitchFamily="2" charset="0"/>
                <a:ea typeface="Roboto Th" pitchFamily="2" charset="0"/>
              </a:rPr>
              <a:t>For I know my transgressions, and my sin is ever before me. 4 Against you, you only, have I sinned and done what is evil in your sight…</a:t>
            </a:r>
            <a:endParaRPr lang="en-US" sz="4400" dirty="0">
              <a:solidFill>
                <a:srgbClr val="15234F"/>
              </a:solidFill>
              <a:latin typeface="Roboto" pitchFamily="2" charset="0"/>
              <a:ea typeface="Roboto" pitchFamily="2" charset="0"/>
            </a:endParaRPr>
          </a:p>
        </p:txBody>
      </p:sp>
      <p:sp>
        <p:nvSpPr>
          <p:cNvPr id="2" name="Rectangle 1">
            <a:extLst>
              <a:ext uri="{FF2B5EF4-FFF2-40B4-BE49-F238E27FC236}">
                <a16:creationId xmlns:a16="http://schemas.microsoft.com/office/drawing/2014/main" id="{5F5C59FC-4F12-7D40-9BB4-A9DEDACC67CD}"/>
              </a:ext>
            </a:extLst>
          </p:cNvPr>
          <p:cNvSpPr/>
          <p:nvPr/>
        </p:nvSpPr>
        <p:spPr>
          <a:xfrm>
            <a:off x="563879" y="5705603"/>
            <a:ext cx="2988319" cy="646331"/>
          </a:xfrm>
          <a:prstGeom prst="rect">
            <a:avLst/>
          </a:prstGeom>
        </p:spPr>
        <p:txBody>
          <a:bodyPr wrap="none">
            <a:spAutoFit/>
          </a:bodyPr>
          <a:lstStyle/>
          <a:p>
            <a:r>
              <a:rPr lang="en-US" sz="3600" b="1" dirty="0">
                <a:solidFill>
                  <a:srgbClr val="15234F"/>
                </a:solidFill>
                <a:latin typeface="Roboto" pitchFamily="2" charset="0"/>
                <a:ea typeface="Roboto" pitchFamily="2" charset="0"/>
              </a:rPr>
              <a:t>Psalm 51:3-4 </a:t>
            </a:r>
          </a:p>
        </p:txBody>
      </p:sp>
    </p:spTree>
    <p:extLst>
      <p:ext uri="{BB962C8B-B14F-4D97-AF65-F5344CB8AC3E}">
        <p14:creationId xmlns:p14="http://schemas.microsoft.com/office/powerpoint/2010/main" val="283035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22558908-CFC6-B145-A652-EB889EB5B7B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29088"/>
            <a:ext cx="8921931" cy="1015663"/>
          </a:xfrm>
          <a:prstGeom prst="rect">
            <a:avLst/>
          </a:prstGeom>
          <a:noFill/>
        </p:spPr>
        <p:txBody>
          <a:bodyPr wrap="square" rtlCol="0">
            <a:spAutoFit/>
          </a:bodyPr>
          <a:lstStyle/>
          <a:p>
            <a:r>
              <a:rPr lang="en-US" sz="6000" dirty="0">
                <a:solidFill>
                  <a:srgbClr val="15234F"/>
                </a:solidFill>
                <a:latin typeface="Roboto Cn" pitchFamily="2" charset="0"/>
                <a:ea typeface="Roboto Cn" pitchFamily="2" charset="0"/>
              </a:rPr>
              <a:t>Biblical Confession</a:t>
            </a:r>
          </a:p>
        </p:txBody>
      </p:sp>
      <p:sp>
        <p:nvSpPr>
          <p:cNvPr id="8" name="TextBox 7">
            <a:extLst>
              <a:ext uri="{FF2B5EF4-FFF2-40B4-BE49-F238E27FC236}">
                <a16:creationId xmlns:a16="http://schemas.microsoft.com/office/drawing/2014/main" id="{39F4878D-5B8F-764F-A3BE-EE1F9CD0F769}"/>
              </a:ext>
            </a:extLst>
          </p:cNvPr>
          <p:cNvSpPr txBox="1"/>
          <p:nvPr/>
        </p:nvSpPr>
        <p:spPr>
          <a:xfrm>
            <a:off x="563879" y="2073839"/>
            <a:ext cx="10970624" cy="3416320"/>
          </a:xfrm>
          <a:prstGeom prst="rect">
            <a:avLst/>
          </a:prstGeom>
          <a:noFill/>
        </p:spPr>
        <p:txBody>
          <a:bodyPr wrap="square" rtlCol="0">
            <a:spAutoFit/>
          </a:bodyPr>
          <a:lstStyle/>
          <a:p>
            <a:pPr marL="742950" indent="-742950">
              <a:buFont typeface="+mj-lt"/>
              <a:buAutoNum type="arabicParenR" startAt="2"/>
            </a:pPr>
            <a:r>
              <a:rPr lang="en-US" sz="4000" b="1" dirty="0">
                <a:solidFill>
                  <a:srgbClr val="15234F"/>
                </a:solidFill>
                <a:latin typeface="Roboto Th" pitchFamily="2" charset="0"/>
                <a:ea typeface="Roboto Th" pitchFamily="2" charset="0"/>
              </a:rPr>
              <a:t>Brokenness over your sin toward God.   </a:t>
            </a:r>
          </a:p>
          <a:p>
            <a:endParaRPr lang="en-US" sz="2800" dirty="0">
              <a:solidFill>
                <a:srgbClr val="15234F"/>
              </a:solidFill>
              <a:latin typeface="Roboto" pitchFamily="2" charset="0"/>
              <a:ea typeface="Roboto" pitchFamily="2" charset="0"/>
            </a:endParaRPr>
          </a:p>
          <a:p>
            <a:endParaRPr lang="en-US" sz="2800" dirty="0">
              <a:solidFill>
                <a:srgbClr val="15234F"/>
              </a:solidFill>
              <a:latin typeface="Roboto" pitchFamily="2" charset="0"/>
              <a:ea typeface="Roboto" pitchFamily="2" charset="0"/>
            </a:endParaRPr>
          </a:p>
          <a:p>
            <a:endParaRPr lang="en-US" sz="2800" dirty="0">
              <a:solidFill>
                <a:srgbClr val="15234F"/>
              </a:solidFill>
              <a:latin typeface="Roboto" pitchFamily="2" charset="0"/>
              <a:ea typeface="Roboto" pitchFamily="2" charset="0"/>
            </a:endParaRPr>
          </a:p>
          <a:p>
            <a:endParaRPr lang="en-US" sz="2800" dirty="0">
              <a:solidFill>
                <a:srgbClr val="15234F"/>
              </a:solidFill>
              <a:latin typeface="Roboto" pitchFamily="2" charset="0"/>
              <a:ea typeface="Roboto" pitchFamily="2" charset="0"/>
            </a:endParaRPr>
          </a:p>
          <a:p>
            <a:endParaRPr lang="en-US" sz="2800" dirty="0">
              <a:solidFill>
                <a:srgbClr val="15234F"/>
              </a:solidFill>
              <a:latin typeface="Roboto" pitchFamily="2" charset="0"/>
              <a:ea typeface="Roboto" pitchFamily="2" charset="0"/>
            </a:endParaRPr>
          </a:p>
          <a:p>
            <a:r>
              <a:rPr lang="en-US" sz="3600" i="1" dirty="0">
                <a:solidFill>
                  <a:srgbClr val="15234F"/>
                </a:solidFill>
                <a:latin typeface="Roboto Th" pitchFamily="2" charset="0"/>
                <a:ea typeface="Roboto Th" pitchFamily="2" charset="0"/>
              </a:rPr>
              <a:t>The sacrifices of God are a broken spirit…</a:t>
            </a:r>
            <a:endParaRPr lang="en-US" sz="4400" dirty="0">
              <a:solidFill>
                <a:srgbClr val="15234F"/>
              </a:solidFill>
              <a:latin typeface="Roboto" pitchFamily="2" charset="0"/>
              <a:ea typeface="Roboto" pitchFamily="2" charset="0"/>
            </a:endParaRPr>
          </a:p>
        </p:txBody>
      </p:sp>
      <p:sp>
        <p:nvSpPr>
          <p:cNvPr id="2" name="Rectangle 1">
            <a:extLst>
              <a:ext uri="{FF2B5EF4-FFF2-40B4-BE49-F238E27FC236}">
                <a16:creationId xmlns:a16="http://schemas.microsoft.com/office/drawing/2014/main" id="{5F5C59FC-4F12-7D40-9BB4-A9DEDACC67CD}"/>
              </a:ext>
            </a:extLst>
          </p:cNvPr>
          <p:cNvSpPr/>
          <p:nvPr/>
        </p:nvSpPr>
        <p:spPr>
          <a:xfrm>
            <a:off x="563879" y="5705603"/>
            <a:ext cx="2861681" cy="646331"/>
          </a:xfrm>
          <a:prstGeom prst="rect">
            <a:avLst/>
          </a:prstGeom>
        </p:spPr>
        <p:txBody>
          <a:bodyPr wrap="none">
            <a:spAutoFit/>
          </a:bodyPr>
          <a:lstStyle/>
          <a:p>
            <a:r>
              <a:rPr lang="en-US" sz="3600" b="1" dirty="0">
                <a:solidFill>
                  <a:srgbClr val="15234F"/>
                </a:solidFill>
                <a:latin typeface="Roboto" pitchFamily="2" charset="0"/>
                <a:ea typeface="Roboto" pitchFamily="2" charset="0"/>
              </a:rPr>
              <a:t>Psalm 51:17 </a:t>
            </a:r>
          </a:p>
        </p:txBody>
      </p:sp>
    </p:spTree>
    <p:extLst>
      <p:ext uri="{BB962C8B-B14F-4D97-AF65-F5344CB8AC3E}">
        <p14:creationId xmlns:p14="http://schemas.microsoft.com/office/powerpoint/2010/main" val="347284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22558908-CFC6-B145-A652-EB889EB5B7B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29088"/>
            <a:ext cx="8921931" cy="1015663"/>
          </a:xfrm>
          <a:prstGeom prst="rect">
            <a:avLst/>
          </a:prstGeom>
          <a:noFill/>
        </p:spPr>
        <p:txBody>
          <a:bodyPr wrap="square" rtlCol="0">
            <a:spAutoFit/>
          </a:bodyPr>
          <a:lstStyle/>
          <a:p>
            <a:r>
              <a:rPr lang="en-US" sz="6000" dirty="0">
                <a:solidFill>
                  <a:srgbClr val="15234F"/>
                </a:solidFill>
                <a:latin typeface="Roboto Cn" pitchFamily="2" charset="0"/>
                <a:ea typeface="Roboto Cn" pitchFamily="2" charset="0"/>
              </a:rPr>
              <a:t>Biblical Confession</a:t>
            </a:r>
          </a:p>
        </p:txBody>
      </p:sp>
      <p:sp>
        <p:nvSpPr>
          <p:cNvPr id="8" name="TextBox 7">
            <a:extLst>
              <a:ext uri="{FF2B5EF4-FFF2-40B4-BE49-F238E27FC236}">
                <a16:creationId xmlns:a16="http://schemas.microsoft.com/office/drawing/2014/main" id="{39F4878D-5B8F-764F-A3BE-EE1F9CD0F769}"/>
              </a:ext>
            </a:extLst>
          </p:cNvPr>
          <p:cNvSpPr txBox="1"/>
          <p:nvPr/>
        </p:nvSpPr>
        <p:spPr>
          <a:xfrm>
            <a:off x="563879" y="2073839"/>
            <a:ext cx="10970624" cy="3539430"/>
          </a:xfrm>
          <a:prstGeom prst="rect">
            <a:avLst/>
          </a:prstGeom>
          <a:noFill/>
        </p:spPr>
        <p:txBody>
          <a:bodyPr wrap="square" rtlCol="0">
            <a:spAutoFit/>
          </a:bodyPr>
          <a:lstStyle/>
          <a:p>
            <a:pPr marL="742950" indent="-742950">
              <a:buFont typeface="+mj-lt"/>
              <a:buAutoNum type="arabicParenR" startAt="3"/>
            </a:pPr>
            <a:r>
              <a:rPr lang="en-US" sz="4000" b="1" dirty="0">
                <a:solidFill>
                  <a:srgbClr val="15234F"/>
                </a:solidFill>
                <a:latin typeface="Roboto Th" pitchFamily="2" charset="0"/>
                <a:ea typeface="Roboto Th" pitchFamily="2" charset="0"/>
              </a:rPr>
              <a:t>Contrite about your sin before God.   </a:t>
            </a:r>
          </a:p>
          <a:p>
            <a:endParaRPr lang="en-US" sz="2800" dirty="0">
              <a:solidFill>
                <a:srgbClr val="15234F"/>
              </a:solidFill>
              <a:latin typeface="Roboto" pitchFamily="2" charset="0"/>
              <a:ea typeface="Roboto" pitchFamily="2" charset="0"/>
            </a:endParaRPr>
          </a:p>
          <a:p>
            <a:endParaRPr lang="en-US" sz="2800" dirty="0">
              <a:solidFill>
                <a:srgbClr val="15234F"/>
              </a:solidFill>
              <a:latin typeface="Roboto" pitchFamily="2" charset="0"/>
              <a:ea typeface="Roboto" pitchFamily="2" charset="0"/>
            </a:endParaRPr>
          </a:p>
          <a:p>
            <a:endParaRPr lang="en-US" sz="2800" dirty="0">
              <a:solidFill>
                <a:srgbClr val="15234F"/>
              </a:solidFill>
              <a:latin typeface="Roboto" pitchFamily="2" charset="0"/>
              <a:ea typeface="Roboto" pitchFamily="2" charset="0"/>
            </a:endParaRPr>
          </a:p>
          <a:p>
            <a:endParaRPr lang="en-US" sz="2800" dirty="0">
              <a:solidFill>
                <a:srgbClr val="15234F"/>
              </a:solidFill>
              <a:latin typeface="Roboto" pitchFamily="2" charset="0"/>
              <a:ea typeface="Roboto" pitchFamily="2" charset="0"/>
            </a:endParaRPr>
          </a:p>
          <a:p>
            <a:r>
              <a:rPr lang="en-US" sz="3600" i="1" dirty="0">
                <a:solidFill>
                  <a:srgbClr val="15234F"/>
                </a:solidFill>
                <a:latin typeface="Roboto Th" pitchFamily="2" charset="0"/>
                <a:ea typeface="Roboto Th" pitchFamily="2" charset="0"/>
              </a:rPr>
              <a:t>The sacrifices of God are a broken spirit; a broken and contrite heart, O God, you will not despise.</a:t>
            </a:r>
            <a:endParaRPr lang="en-US" sz="4400" dirty="0">
              <a:solidFill>
                <a:srgbClr val="15234F"/>
              </a:solidFill>
              <a:latin typeface="Roboto" pitchFamily="2" charset="0"/>
              <a:ea typeface="Roboto" pitchFamily="2" charset="0"/>
            </a:endParaRPr>
          </a:p>
        </p:txBody>
      </p:sp>
      <p:sp>
        <p:nvSpPr>
          <p:cNvPr id="2" name="Rectangle 1">
            <a:extLst>
              <a:ext uri="{FF2B5EF4-FFF2-40B4-BE49-F238E27FC236}">
                <a16:creationId xmlns:a16="http://schemas.microsoft.com/office/drawing/2014/main" id="{5F5C59FC-4F12-7D40-9BB4-A9DEDACC67CD}"/>
              </a:ext>
            </a:extLst>
          </p:cNvPr>
          <p:cNvSpPr/>
          <p:nvPr/>
        </p:nvSpPr>
        <p:spPr>
          <a:xfrm>
            <a:off x="563879" y="5705603"/>
            <a:ext cx="2861681" cy="646331"/>
          </a:xfrm>
          <a:prstGeom prst="rect">
            <a:avLst/>
          </a:prstGeom>
        </p:spPr>
        <p:txBody>
          <a:bodyPr wrap="none">
            <a:spAutoFit/>
          </a:bodyPr>
          <a:lstStyle/>
          <a:p>
            <a:r>
              <a:rPr lang="en-US" sz="3600" b="1" dirty="0">
                <a:solidFill>
                  <a:srgbClr val="15234F"/>
                </a:solidFill>
                <a:latin typeface="Roboto" pitchFamily="2" charset="0"/>
                <a:ea typeface="Roboto" pitchFamily="2" charset="0"/>
              </a:rPr>
              <a:t>Psalm 51:17 </a:t>
            </a:r>
          </a:p>
        </p:txBody>
      </p:sp>
    </p:spTree>
    <p:extLst>
      <p:ext uri="{BB962C8B-B14F-4D97-AF65-F5344CB8AC3E}">
        <p14:creationId xmlns:p14="http://schemas.microsoft.com/office/powerpoint/2010/main" val="117899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people dancing&#10;&#10;Description automatically generated with medium confidence">
            <a:extLst>
              <a:ext uri="{FF2B5EF4-FFF2-40B4-BE49-F238E27FC236}">
                <a16:creationId xmlns:a16="http://schemas.microsoft.com/office/drawing/2014/main" id="{F4A0688E-86AE-9244-8589-B76AEA0863D7}"/>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562868" y="1049997"/>
            <a:ext cx="11066263" cy="3785652"/>
          </a:xfrm>
          <a:prstGeom prst="rect">
            <a:avLst/>
          </a:prstGeom>
          <a:noFill/>
        </p:spPr>
        <p:txBody>
          <a:bodyPr wrap="square" rtlCol="0">
            <a:spAutoFit/>
          </a:bodyPr>
          <a:lstStyle/>
          <a:p>
            <a:pPr algn="ctr"/>
            <a:r>
              <a:rPr lang="en-US" sz="6000" b="1" dirty="0">
                <a:solidFill>
                  <a:srgbClr val="D9D9D9"/>
                </a:solidFill>
                <a:latin typeface="Roboto Cn" pitchFamily="2" charset="0"/>
                <a:ea typeface="Roboto Cn" pitchFamily="2" charset="0"/>
              </a:rPr>
              <a:t>biblical confession is the act of entrance into the faith and it is the act of continuance to remain in the faith. </a:t>
            </a:r>
            <a:endParaRPr lang="en-US" sz="7200" b="1" dirty="0">
              <a:solidFill>
                <a:srgbClr val="D9D9D9"/>
              </a:solidFill>
              <a:latin typeface="Roboto Cn" pitchFamily="2" charset="0"/>
              <a:ea typeface="Roboto Cn" pitchFamily="2" charset="0"/>
            </a:endParaRPr>
          </a:p>
        </p:txBody>
      </p:sp>
      <p:pic>
        <p:nvPicPr>
          <p:cNvPr id="19" name="Picture 18" descr="Icon&#10;&#10;Description automatically generated with medium confidence">
            <a:extLst>
              <a:ext uri="{FF2B5EF4-FFF2-40B4-BE49-F238E27FC236}">
                <a16:creationId xmlns:a16="http://schemas.microsoft.com/office/drawing/2014/main" id="{EB4563E3-4B8D-4243-82EE-69298F9EFDBA}"/>
              </a:ext>
            </a:extLst>
          </p:cNvPr>
          <p:cNvPicPr>
            <a:picLocks noChangeAspect="1"/>
          </p:cNvPicPr>
          <p:nvPr/>
        </p:nvPicPr>
        <p:blipFill>
          <a:blip r:embed="rId3"/>
          <a:stretch>
            <a:fillRect/>
          </a:stretch>
        </p:blipFill>
        <p:spPr>
          <a:xfrm>
            <a:off x="11141474" y="5885645"/>
            <a:ext cx="664760" cy="727656"/>
          </a:xfrm>
          <a:prstGeom prst="rect">
            <a:avLst/>
          </a:prstGeom>
        </p:spPr>
      </p:pic>
    </p:spTree>
    <p:extLst>
      <p:ext uri="{BB962C8B-B14F-4D97-AF65-F5344CB8AC3E}">
        <p14:creationId xmlns:p14="http://schemas.microsoft.com/office/powerpoint/2010/main" val="198571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EE3E32E5-8284-864D-A2E0-A21101A3F4C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40573"/>
            <a:ext cx="8921931" cy="1015663"/>
          </a:xfrm>
          <a:prstGeom prst="rect">
            <a:avLst/>
          </a:prstGeom>
          <a:noFill/>
        </p:spPr>
        <p:txBody>
          <a:bodyPr wrap="square" rtlCol="0">
            <a:spAutoFit/>
          </a:bodyPr>
          <a:lstStyle/>
          <a:p>
            <a:r>
              <a:rPr lang="en-US" sz="6000" b="1" dirty="0">
                <a:solidFill>
                  <a:srgbClr val="15234F"/>
                </a:solidFill>
                <a:latin typeface="Roboto Cn" pitchFamily="2" charset="0"/>
                <a:ea typeface="Roboto Cn" pitchFamily="2" charset="0"/>
              </a:rPr>
              <a:t>Confession is ‘not’ </a:t>
            </a:r>
          </a:p>
        </p:txBody>
      </p:sp>
      <p:sp>
        <p:nvSpPr>
          <p:cNvPr id="9" name="TextBox 8">
            <a:extLst>
              <a:ext uri="{FF2B5EF4-FFF2-40B4-BE49-F238E27FC236}">
                <a16:creationId xmlns:a16="http://schemas.microsoft.com/office/drawing/2014/main" id="{1D86D32B-E36A-214E-B5DF-3E09FB027E04}"/>
              </a:ext>
            </a:extLst>
          </p:cNvPr>
          <p:cNvSpPr txBox="1"/>
          <p:nvPr/>
        </p:nvSpPr>
        <p:spPr>
          <a:xfrm>
            <a:off x="709748" y="2012919"/>
            <a:ext cx="10772503" cy="4388397"/>
          </a:xfrm>
          <a:prstGeom prst="rect">
            <a:avLst/>
          </a:prstGeom>
          <a:noFill/>
        </p:spPr>
        <p:txBody>
          <a:bodyPr wrap="square" rtlCol="0">
            <a:noAutofit/>
          </a:bodyPr>
          <a:lstStyle/>
          <a:p>
            <a:pPr marL="685800" indent="-685800" algn="just" hangingPunct="0">
              <a:buFont typeface="Wingdings" panose="05000000000000000000" pitchFamily="2" charset="2"/>
              <a:buChar char="Ø"/>
            </a:pPr>
            <a:r>
              <a:rPr lang="en-US" sz="4800" dirty="0">
                <a:solidFill>
                  <a:srgbClr val="15234F"/>
                </a:solidFill>
                <a:latin typeface="Roboto Th" pitchFamily="2" charset="0"/>
                <a:ea typeface="Roboto Th" pitchFamily="2" charset="0"/>
              </a:rPr>
              <a:t>Remorse and regret over your sin </a:t>
            </a:r>
          </a:p>
          <a:p>
            <a:pPr marL="685800" indent="-685800" algn="just" hangingPunct="0">
              <a:buFont typeface="Wingdings" panose="05000000000000000000" pitchFamily="2" charset="2"/>
              <a:buChar char="Ø"/>
            </a:pPr>
            <a:r>
              <a:rPr lang="en-US" sz="4800" dirty="0">
                <a:solidFill>
                  <a:srgbClr val="15234F"/>
                </a:solidFill>
                <a:latin typeface="Roboto Th" pitchFamily="2" charset="0"/>
                <a:ea typeface="Roboto Th" pitchFamily="2" charset="0"/>
              </a:rPr>
              <a:t>Being sorry about your sin</a:t>
            </a:r>
          </a:p>
          <a:p>
            <a:pPr marL="685800" indent="-685800" algn="just" hangingPunct="0">
              <a:buFont typeface="Wingdings" panose="05000000000000000000" pitchFamily="2" charset="2"/>
              <a:buChar char="Ø"/>
            </a:pPr>
            <a:r>
              <a:rPr lang="en-US" sz="4800" dirty="0">
                <a:solidFill>
                  <a:srgbClr val="15234F"/>
                </a:solidFill>
                <a:latin typeface="Roboto Th" pitchFamily="2" charset="0"/>
                <a:ea typeface="Roboto Th" pitchFamily="2" charset="0"/>
              </a:rPr>
              <a:t>Shame about your sin</a:t>
            </a:r>
          </a:p>
          <a:p>
            <a:pPr marL="685800" indent="-685800" algn="just" hangingPunct="0">
              <a:buFont typeface="Wingdings" panose="05000000000000000000" pitchFamily="2" charset="2"/>
              <a:buChar char="Ø"/>
            </a:pPr>
            <a:r>
              <a:rPr lang="en-US" sz="4800" dirty="0">
                <a:solidFill>
                  <a:srgbClr val="15234F"/>
                </a:solidFill>
                <a:latin typeface="Roboto Th" pitchFamily="2" charset="0"/>
                <a:ea typeface="Roboto Th" pitchFamily="2" charset="0"/>
              </a:rPr>
              <a:t>Sorrow over your sin</a:t>
            </a:r>
          </a:p>
          <a:p>
            <a:pPr algn="just" hangingPunct="0"/>
            <a:endParaRPr lang="en-US" sz="4800" b="1" dirty="0">
              <a:solidFill>
                <a:srgbClr val="15234F"/>
              </a:solidFill>
              <a:latin typeface="Roboto Th" pitchFamily="2" charset="0"/>
              <a:ea typeface="Roboto Th" pitchFamily="2" charset="0"/>
            </a:endParaRPr>
          </a:p>
        </p:txBody>
      </p:sp>
    </p:spTree>
    <p:extLst>
      <p:ext uri="{BB962C8B-B14F-4D97-AF65-F5344CB8AC3E}">
        <p14:creationId xmlns:p14="http://schemas.microsoft.com/office/powerpoint/2010/main" val="827692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509</Words>
  <Application>Microsoft Office PowerPoint</Application>
  <PresentationFormat>Widescreen</PresentationFormat>
  <Paragraphs>62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Roboto</vt:lpstr>
      <vt:lpstr>Roboto Cn</vt:lpstr>
      <vt:lpstr>Roboto 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Marc Ramirez</dc:creator>
  <cp:lastModifiedBy>Marc Ramirez</cp:lastModifiedBy>
  <cp:revision>54</cp:revision>
  <cp:lastPrinted>2021-03-28T13:26:25Z</cp:lastPrinted>
  <dcterms:created xsi:type="dcterms:W3CDTF">2020-12-29T16:46:20Z</dcterms:created>
  <dcterms:modified xsi:type="dcterms:W3CDTF">2021-03-28T13:35:19Z</dcterms:modified>
</cp:coreProperties>
</file>