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0"/>
  </p:notesMasterIdLst>
  <p:sldIdLst>
    <p:sldId id="256" r:id="rId2"/>
    <p:sldId id="257" r:id="rId3"/>
    <p:sldId id="262" r:id="rId4"/>
    <p:sldId id="263" r:id="rId5"/>
    <p:sldId id="258"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59" r:id="rId25"/>
    <p:sldId id="282" r:id="rId26"/>
    <p:sldId id="283" r:id="rId27"/>
    <p:sldId id="285" r:id="rId28"/>
    <p:sldId id="286" r:id="rId29"/>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5C746"/>
    <a:srgbClr val="E6C44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62"/>
  </p:normalViewPr>
  <p:slideViewPr>
    <p:cSldViewPr snapToGrid="0" snapToObjects="1">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D59FA2BA-DDB8-404B-8A7F-88D1E1E8D2B6}" type="datetimeFigureOut">
              <a:rPr lang="en-US" smtClean="0"/>
              <a:t>3/14/2021</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402517F1-9ABE-45F4-BB66-5EA232F7B103}" type="slidenum">
              <a:rPr lang="en-US" smtClean="0"/>
              <a:t>‹#›</a:t>
            </a:fld>
            <a:endParaRPr lang="en-US"/>
          </a:p>
        </p:txBody>
      </p:sp>
    </p:spTree>
    <p:extLst>
      <p:ext uri="{BB962C8B-B14F-4D97-AF65-F5344CB8AC3E}">
        <p14:creationId xmlns:p14="http://schemas.microsoft.com/office/powerpoint/2010/main" val="5779464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517F1-9ABE-45F4-BB66-5EA232F7B103}" type="slidenum">
              <a:rPr lang="en-US" smtClean="0"/>
              <a:t>27</a:t>
            </a:fld>
            <a:endParaRPr lang="en-US"/>
          </a:p>
        </p:txBody>
      </p:sp>
    </p:spTree>
    <p:extLst>
      <p:ext uri="{BB962C8B-B14F-4D97-AF65-F5344CB8AC3E}">
        <p14:creationId xmlns:p14="http://schemas.microsoft.com/office/powerpoint/2010/main" val="29792078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2517F1-9ABE-45F4-BB66-5EA232F7B103}" type="slidenum">
              <a:rPr lang="en-US" smtClean="0"/>
              <a:t>28</a:t>
            </a:fld>
            <a:endParaRPr lang="en-US"/>
          </a:p>
        </p:txBody>
      </p:sp>
    </p:spTree>
    <p:extLst>
      <p:ext uri="{BB962C8B-B14F-4D97-AF65-F5344CB8AC3E}">
        <p14:creationId xmlns:p14="http://schemas.microsoft.com/office/powerpoint/2010/main" val="8487403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65242-08D3-E94C-80FE-86B98B7B182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19AD0E9-55C6-464D-89D2-F2E2A65167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7BF8895-3999-184A-B4D7-F632EB006D7D}"/>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D88309F3-A1BB-A042-88BF-F47302802E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DB063-B5F0-184A-A68D-89C993B010A6}"/>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4213863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DC322-557E-8846-A5A5-4E141BFE3D7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9BCADA-D506-5946-8EB7-F3DD336AE4D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DC235D-E57F-264D-BD43-BDBE11C4FACE}"/>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E9025CC9-1BAE-D54D-BA4C-BAEE5340C3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F51822-5C32-4C42-ADC5-57881A037E45}"/>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7180920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3BB48E-B822-EE4A-A1D2-A62D7A5C106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167C81C-5C7D-EE4D-B051-005089746DE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5B0357-77E9-244B-9BD0-0714B82F048F}"/>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B74D51D3-A157-3341-87CC-38D2EAFDB6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7FEDB-D3AD-7D4A-B569-349D429A7770}"/>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62045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10657-02D8-274E-B368-3A0E29A913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8947FEC-E26D-E94B-827E-A40A31AFAB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D43F26-9094-7F4C-AB1B-E89C628C39A2}"/>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1B02D986-C7B2-814D-84CE-C38C43BBBD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1DB15B9-6FFE-A446-AA0A-9D5346EB9304}"/>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3188291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277EC-7413-AD46-A5C1-0882F757687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5F8A6CB-BE39-254C-9FF9-9F306FE452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C0CEA65-5413-314F-8F48-4738586B51C0}"/>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6B2242B6-F326-6C47-9C45-015AA69C2EE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CB440CB-C8BA-FF42-9427-A61B879B6EC7}"/>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26056960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12C4C-AD95-9D40-9EE6-128E81810E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C8449E7-4D33-FA40-937E-E825CD9495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D7E741-9F30-B042-9B93-5BDB10F4A96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2F3A1F-D8B8-DF4C-849B-21EC13CF11CA}"/>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6" name="Footer Placeholder 5">
            <a:extLst>
              <a:ext uri="{FF2B5EF4-FFF2-40B4-BE49-F238E27FC236}">
                <a16:creationId xmlns:a16="http://schemas.microsoft.com/office/drawing/2014/main" id="{140ED7A3-4B3D-1845-A406-6361955111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58829A-99E2-9545-A29B-45D224EBEB36}"/>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4126473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4A12DC-A368-574F-AB4A-D61A44DBC63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2B257F0-C2A4-6D4E-843F-AF56DB39B3B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59E011-0D48-D545-B348-3CB6814579C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1CF625B-3A04-CA4C-B787-46C6DA1E64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B17C08-A5D1-8A47-B451-35023F9AC66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BF3C1AD-81A2-714A-98B6-EDEB1E0CBD5E}"/>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8" name="Footer Placeholder 7">
            <a:extLst>
              <a:ext uri="{FF2B5EF4-FFF2-40B4-BE49-F238E27FC236}">
                <a16:creationId xmlns:a16="http://schemas.microsoft.com/office/drawing/2014/main" id="{C983FE13-C23F-2044-815F-BF157FDF247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D3E24B4-3B48-DB43-A1EA-DB07EE124207}"/>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222946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93059F-6622-F54A-807D-BB16BAE5D8A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39127BE-B44A-2C4D-A7A4-021CA929940F}"/>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4" name="Footer Placeholder 3">
            <a:extLst>
              <a:ext uri="{FF2B5EF4-FFF2-40B4-BE49-F238E27FC236}">
                <a16:creationId xmlns:a16="http://schemas.microsoft.com/office/drawing/2014/main" id="{5AAB2667-D6BE-4147-92F8-2C92313D3B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63A4B84-287F-5742-9FD7-72E0F39CB45C}"/>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4168209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B273CE1-8C55-3A4F-8023-12C6160F63EB}"/>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3" name="Footer Placeholder 2">
            <a:extLst>
              <a:ext uri="{FF2B5EF4-FFF2-40B4-BE49-F238E27FC236}">
                <a16:creationId xmlns:a16="http://schemas.microsoft.com/office/drawing/2014/main" id="{345171CE-C2DE-EF47-8728-2E393EC790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7E8CBD-610B-DE40-BE26-3AEB656340AF}"/>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37779357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4DF08-FA43-014E-9926-93E8E7BD00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9CA2EF-13AB-7E41-9958-21FE74189F4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46704A-9B75-9349-8540-CDB768AEB5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D62698-5BD3-CC4F-BD7E-D5C6A0061A79}"/>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6" name="Footer Placeholder 5">
            <a:extLst>
              <a:ext uri="{FF2B5EF4-FFF2-40B4-BE49-F238E27FC236}">
                <a16:creationId xmlns:a16="http://schemas.microsoft.com/office/drawing/2014/main" id="{27F28759-6DD4-CA4A-A1AB-D5FFA37054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D122E3-0691-5E42-BE07-788488CBD435}"/>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253226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E3CE2-731C-484F-9300-861B1DF3A6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8EE09F-106C-2644-A362-A4E5F34EA2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258733-3195-174C-9142-60BD4E4F7A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E3F000-8305-C84F-804A-00CEEAB7077B}"/>
              </a:ext>
            </a:extLst>
          </p:cNvPr>
          <p:cNvSpPr>
            <a:spLocks noGrp="1"/>
          </p:cNvSpPr>
          <p:nvPr>
            <p:ph type="dt" sz="half" idx="10"/>
          </p:nvPr>
        </p:nvSpPr>
        <p:spPr/>
        <p:txBody>
          <a:bodyPr/>
          <a:lstStyle/>
          <a:p>
            <a:fld id="{D3100E31-2402-104B-865A-6974E85AD988}" type="datetimeFigureOut">
              <a:rPr lang="en-US" smtClean="0"/>
              <a:t>3/14/2021</a:t>
            </a:fld>
            <a:endParaRPr lang="en-US"/>
          </a:p>
        </p:txBody>
      </p:sp>
      <p:sp>
        <p:nvSpPr>
          <p:cNvPr id="6" name="Footer Placeholder 5">
            <a:extLst>
              <a:ext uri="{FF2B5EF4-FFF2-40B4-BE49-F238E27FC236}">
                <a16:creationId xmlns:a16="http://schemas.microsoft.com/office/drawing/2014/main" id="{A1B9D968-514F-5F4D-8542-C1C11FD3A2A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86FE3-BFDB-4B43-8A24-6573ADEBC5AA}"/>
              </a:ext>
            </a:extLst>
          </p:cNvPr>
          <p:cNvSpPr>
            <a:spLocks noGrp="1"/>
          </p:cNvSpPr>
          <p:nvPr>
            <p:ph type="sldNum" sz="quarter" idx="12"/>
          </p:nvPr>
        </p:nvSpPr>
        <p:spPr/>
        <p:txBody>
          <a:bodyPr/>
          <a:lstStyle/>
          <a:p>
            <a:fld id="{6F2EAA4C-EED3-584A-885A-7C331FC88C2A}" type="slidenum">
              <a:rPr lang="en-US" smtClean="0"/>
              <a:t>‹#›</a:t>
            </a:fld>
            <a:endParaRPr lang="en-US"/>
          </a:p>
        </p:txBody>
      </p:sp>
    </p:spTree>
    <p:extLst>
      <p:ext uri="{BB962C8B-B14F-4D97-AF65-F5344CB8AC3E}">
        <p14:creationId xmlns:p14="http://schemas.microsoft.com/office/powerpoint/2010/main" val="3577591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82FA46-9300-0A42-B46C-C6AF19801A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E288046-CB47-F248-A6FB-4F4561DFB7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85D14C-1899-904F-92AE-9EC7A8BC25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100E31-2402-104B-865A-6974E85AD988}" type="datetimeFigureOut">
              <a:rPr lang="en-US" smtClean="0"/>
              <a:t>3/14/2021</a:t>
            </a:fld>
            <a:endParaRPr lang="en-US"/>
          </a:p>
        </p:txBody>
      </p:sp>
      <p:sp>
        <p:nvSpPr>
          <p:cNvPr id="5" name="Footer Placeholder 4">
            <a:extLst>
              <a:ext uri="{FF2B5EF4-FFF2-40B4-BE49-F238E27FC236}">
                <a16:creationId xmlns:a16="http://schemas.microsoft.com/office/drawing/2014/main" id="{9D50382A-5D60-624A-8969-8CC1CF6EF2B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A1E9911-5E67-2242-AC07-6A5A956D0DB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F2EAA4C-EED3-584A-885A-7C331FC88C2A}" type="slidenum">
              <a:rPr lang="en-US" smtClean="0"/>
              <a:t>‹#›</a:t>
            </a:fld>
            <a:endParaRPr lang="en-US"/>
          </a:p>
        </p:txBody>
      </p:sp>
    </p:spTree>
    <p:extLst>
      <p:ext uri="{BB962C8B-B14F-4D97-AF65-F5344CB8AC3E}">
        <p14:creationId xmlns:p14="http://schemas.microsoft.com/office/powerpoint/2010/main" val="9093125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screenshot of a computer&#10;&#10;Description automatically generated with low confidence">
            <a:extLst>
              <a:ext uri="{FF2B5EF4-FFF2-40B4-BE49-F238E27FC236}">
                <a16:creationId xmlns:a16="http://schemas.microsoft.com/office/drawing/2014/main" id="{6E61D65B-40CB-0748-A083-12CEA28BF743}"/>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E9ECB55-8A4F-5A4D-96B8-D54AA7A65980}"/>
              </a:ext>
            </a:extLst>
          </p:cNvPr>
          <p:cNvSpPr txBox="1"/>
          <p:nvPr/>
        </p:nvSpPr>
        <p:spPr>
          <a:xfrm>
            <a:off x="450761" y="1959837"/>
            <a:ext cx="11410681" cy="1323439"/>
          </a:xfrm>
          <a:prstGeom prst="rect">
            <a:avLst/>
          </a:prstGeom>
          <a:noFill/>
        </p:spPr>
        <p:txBody>
          <a:bodyPr wrap="square" rtlCol="0">
            <a:spAutoFit/>
          </a:bodyPr>
          <a:lstStyle/>
          <a:p>
            <a:pPr algn="ctr"/>
            <a:r>
              <a:rPr lang="en-US" sz="8000" dirty="0">
                <a:solidFill>
                  <a:srgbClr val="F5C746"/>
                </a:solidFill>
                <a:latin typeface="Roboto" pitchFamily="2" charset="0"/>
                <a:ea typeface="Roboto" pitchFamily="2" charset="0"/>
              </a:rPr>
              <a:t>A Place For His Name</a:t>
            </a:r>
          </a:p>
        </p:txBody>
      </p:sp>
      <p:sp>
        <p:nvSpPr>
          <p:cNvPr id="7" name="TextBox 6">
            <a:extLst>
              <a:ext uri="{FF2B5EF4-FFF2-40B4-BE49-F238E27FC236}">
                <a16:creationId xmlns:a16="http://schemas.microsoft.com/office/drawing/2014/main" id="{4FF385E1-1934-3842-A1F8-0D48D8FFF44A}"/>
              </a:ext>
            </a:extLst>
          </p:cNvPr>
          <p:cNvSpPr txBox="1"/>
          <p:nvPr/>
        </p:nvSpPr>
        <p:spPr>
          <a:xfrm>
            <a:off x="450761" y="3574725"/>
            <a:ext cx="11294771" cy="1200329"/>
          </a:xfrm>
          <a:prstGeom prst="rect">
            <a:avLst/>
          </a:prstGeom>
          <a:noFill/>
        </p:spPr>
        <p:txBody>
          <a:bodyPr wrap="square" rtlCol="0">
            <a:spAutoFit/>
          </a:bodyPr>
          <a:lstStyle/>
          <a:p>
            <a:pPr algn="ctr"/>
            <a:r>
              <a:rPr lang="en-US" sz="4000" i="1" dirty="0">
                <a:solidFill>
                  <a:schemeClr val="bg1"/>
                </a:solidFill>
                <a:latin typeface="Roboto Lt" pitchFamily="2" charset="0"/>
                <a:ea typeface="Roboto Lt" pitchFamily="2" charset="0"/>
              </a:rPr>
              <a:t>Dedication Service</a:t>
            </a:r>
          </a:p>
          <a:p>
            <a:pPr algn="ctr"/>
            <a:r>
              <a:rPr lang="en-US" sz="3200" dirty="0">
                <a:solidFill>
                  <a:schemeClr val="bg1"/>
                </a:solidFill>
                <a:latin typeface="Roboto Lt" pitchFamily="2" charset="0"/>
                <a:ea typeface="Roboto Lt" pitchFamily="2" charset="0"/>
              </a:rPr>
              <a:t>March 14, 2021</a:t>
            </a:r>
          </a:p>
        </p:txBody>
      </p:sp>
    </p:spTree>
    <p:extLst>
      <p:ext uri="{BB962C8B-B14F-4D97-AF65-F5344CB8AC3E}">
        <p14:creationId xmlns:p14="http://schemas.microsoft.com/office/powerpoint/2010/main" val="1352310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391259"/>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Jesus said to him, “I am the way, and the truth, and the life. No one comes to the Father except through me.”</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John 14:6</a:t>
            </a:r>
          </a:p>
        </p:txBody>
      </p:sp>
    </p:spTree>
    <p:extLst>
      <p:ext uri="{BB962C8B-B14F-4D97-AF65-F5344CB8AC3E}">
        <p14:creationId xmlns:p14="http://schemas.microsoft.com/office/powerpoint/2010/main" val="29893194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2"/>
            </a:pPr>
            <a:r>
              <a:rPr lang="en-US" sz="5400" b="1" dirty="0">
                <a:solidFill>
                  <a:schemeClr val="bg1"/>
                </a:solidFill>
                <a:latin typeface="Roboto Th" pitchFamily="2" charset="0"/>
                <a:ea typeface="Roboto Th" pitchFamily="2" charset="0"/>
              </a:rPr>
              <a:t>A place for God’s truth and only God’s truth. </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30809640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3"/>
            </a:pPr>
            <a:r>
              <a:rPr lang="en-US" sz="5400" b="1" dirty="0">
                <a:solidFill>
                  <a:schemeClr val="bg1"/>
                </a:solidFill>
                <a:latin typeface="Roboto Th" pitchFamily="2" charset="0"/>
                <a:ea typeface="Roboto Th" pitchFamily="2" charset="0"/>
              </a:rPr>
              <a:t>A place for Spirit-empowered witness to be seen.</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24709580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391259"/>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But you will receive power when the Holy Spirit has come upon you, and you will be my witnesses in Jerusalem and in all Judea and Samaria, and to the end of the earth.</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Acts 1:8</a:t>
            </a:r>
          </a:p>
        </p:txBody>
      </p:sp>
    </p:spTree>
    <p:extLst>
      <p:ext uri="{BB962C8B-B14F-4D97-AF65-F5344CB8AC3E}">
        <p14:creationId xmlns:p14="http://schemas.microsoft.com/office/powerpoint/2010/main" val="19634362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3"/>
            </a:pPr>
            <a:r>
              <a:rPr lang="en-US" sz="5400" b="1" dirty="0">
                <a:solidFill>
                  <a:schemeClr val="bg1"/>
                </a:solidFill>
                <a:latin typeface="Roboto Th" pitchFamily="2" charset="0"/>
                <a:ea typeface="Roboto Th" pitchFamily="2" charset="0"/>
              </a:rPr>
              <a:t>A place for Spirit-empowered witness to be seen.</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25818135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4"/>
            </a:pPr>
            <a:r>
              <a:rPr lang="en-US" sz="5400" b="1" dirty="0">
                <a:solidFill>
                  <a:schemeClr val="bg1"/>
                </a:solidFill>
                <a:latin typeface="Roboto Th" pitchFamily="2" charset="0"/>
                <a:ea typeface="Roboto Th" pitchFamily="2" charset="0"/>
              </a:rPr>
              <a:t>A place for Christ’s gospel to be treasured.</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18149661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391259"/>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I am eager to preach the gospel to you also who are in Rome. 16 For I am not ashamed of the gospel, for it is the power of God for salvation to everyone who believes, to the Jew first and also to the Greek.</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Romans 1:15-16</a:t>
            </a:r>
          </a:p>
        </p:txBody>
      </p:sp>
    </p:spTree>
    <p:extLst>
      <p:ext uri="{BB962C8B-B14F-4D97-AF65-F5344CB8AC3E}">
        <p14:creationId xmlns:p14="http://schemas.microsoft.com/office/powerpoint/2010/main" val="32555635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4"/>
            </a:pPr>
            <a:r>
              <a:rPr lang="en-US" sz="5400" b="1" dirty="0">
                <a:solidFill>
                  <a:schemeClr val="bg1"/>
                </a:solidFill>
                <a:latin typeface="Roboto Th" pitchFamily="2" charset="0"/>
                <a:ea typeface="Roboto Th" pitchFamily="2" charset="0"/>
              </a:rPr>
              <a:t>A place for Christ’s gospel to be treasured.</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28800096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631603"/>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If anyone says to you, ‘Look, here is the Christ!’ or ‘Look, there he is!’ do not believe it. 22 For false </a:t>
            </a:r>
            <a:r>
              <a:rPr lang="en-US" sz="4200" dirty="0" err="1">
                <a:solidFill>
                  <a:schemeClr val="bg1"/>
                </a:solidFill>
                <a:latin typeface="Roboto Th" pitchFamily="2" charset="0"/>
                <a:ea typeface="Roboto Th" pitchFamily="2" charset="0"/>
              </a:rPr>
              <a:t>christs</a:t>
            </a:r>
            <a:r>
              <a:rPr lang="en-US" sz="4200" dirty="0">
                <a:solidFill>
                  <a:schemeClr val="bg1"/>
                </a:solidFill>
                <a:latin typeface="Roboto Th" pitchFamily="2" charset="0"/>
                <a:ea typeface="Roboto Th" pitchFamily="2" charset="0"/>
              </a:rPr>
              <a:t> and false prophets will arise and perform signs and wonders, to lead astray, if possible, the elect. 23 But be on guard; I have told you all things beforehand</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Mark 13:21-23</a:t>
            </a:r>
          </a:p>
        </p:txBody>
      </p:sp>
    </p:spTree>
    <p:extLst>
      <p:ext uri="{BB962C8B-B14F-4D97-AF65-F5344CB8AC3E}">
        <p14:creationId xmlns:p14="http://schemas.microsoft.com/office/powerpoint/2010/main" val="24345366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503793"/>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Go into all the world and proclaim the gospel to the whole creation. </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Mark 16:15</a:t>
            </a:r>
          </a:p>
        </p:txBody>
      </p:sp>
    </p:spTree>
    <p:extLst>
      <p:ext uri="{BB962C8B-B14F-4D97-AF65-F5344CB8AC3E}">
        <p14:creationId xmlns:p14="http://schemas.microsoft.com/office/powerpoint/2010/main" val="17948138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874455"/>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Be strong and courageous and do it. Do not be afraid and do not be dismayed, for the Lord God, even my God, is with you. He will not leave you or forsake you, until all the work for the service of the house of the Lord is finished.</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1 Chronicles 28:20</a:t>
            </a:r>
          </a:p>
        </p:txBody>
      </p:sp>
    </p:spTree>
    <p:extLst>
      <p:ext uri="{BB962C8B-B14F-4D97-AF65-F5344CB8AC3E}">
        <p14:creationId xmlns:p14="http://schemas.microsoft.com/office/powerpoint/2010/main" val="41678515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1"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4"/>
            </a:pPr>
            <a:r>
              <a:rPr lang="en-US" sz="5400" b="1" dirty="0">
                <a:solidFill>
                  <a:schemeClr val="bg1"/>
                </a:solidFill>
                <a:latin typeface="Roboto Th" pitchFamily="2" charset="0"/>
                <a:ea typeface="Roboto Th" pitchFamily="2" charset="0"/>
              </a:rPr>
              <a:t>A place for Christ’s gospel to be treasured.</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64986149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2585323"/>
          </a:xfrm>
          <a:prstGeom prst="rect">
            <a:avLst/>
          </a:prstGeom>
          <a:noFill/>
        </p:spPr>
        <p:txBody>
          <a:bodyPr wrap="square" rtlCol="0">
            <a:spAutoFit/>
          </a:bodyPr>
          <a:lstStyle/>
          <a:p>
            <a:pPr marL="914400" indent="-914400" algn="ctr">
              <a:buFont typeface="+mj-lt"/>
              <a:buAutoNum type="arabicPeriod" startAt="5"/>
            </a:pPr>
            <a:r>
              <a:rPr lang="en-US" sz="5400" b="1" dirty="0">
                <a:solidFill>
                  <a:schemeClr val="bg1"/>
                </a:solidFill>
                <a:latin typeface="Roboto Th" pitchFamily="2" charset="0"/>
                <a:ea typeface="Roboto Th" pitchFamily="2" charset="0"/>
              </a:rPr>
              <a:t>A place for the Lord Jesus Christ’s name to reign above every name.</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39322462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631603"/>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Therefore God has highly exalted him and bestowed on him the name that is above every name, 10 so that at the name of Jesus every knee should bow, in heaven and on earth and under the earth, 11 and every tongue confess that Jesus Christ is Lord, to the glory of God the Father.</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Philippians 2:9-11</a:t>
            </a:r>
          </a:p>
        </p:txBody>
      </p:sp>
    </p:spTree>
    <p:extLst>
      <p:ext uri="{BB962C8B-B14F-4D97-AF65-F5344CB8AC3E}">
        <p14:creationId xmlns:p14="http://schemas.microsoft.com/office/powerpoint/2010/main" val="21456372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1"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2585323"/>
          </a:xfrm>
          <a:prstGeom prst="rect">
            <a:avLst/>
          </a:prstGeom>
          <a:noFill/>
        </p:spPr>
        <p:txBody>
          <a:bodyPr wrap="square" rtlCol="0">
            <a:spAutoFit/>
          </a:bodyPr>
          <a:lstStyle/>
          <a:p>
            <a:pPr marL="914400" indent="-914400" algn="ctr">
              <a:buFont typeface="+mj-lt"/>
              <a:buAutoNum type="arabicPeriod" startAt="5"/>
            </a:pPr>
            <a:r>
              <a:rPr lang="en-US" sz="5400" b="1" dirty="0">
                <a:solidFill>
                  <a:schemeClr val="bg1"/>
                </a:solidFill>
                <a:latin typeface="Roboto Th" pitchFamily="2" charset="0"/>
                <a:ea typeface="Roboto Th" pitchFamily="2" charset="0"/>
              </a:rPr>
              <a:t>A place for the Lord Jesus Christ’s name to reign above every name.</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23962407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8008B8BC-330A-5843-8FFF-87167E58CEF7}"/>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ED1CD49-2F0E-F94A-9C3B-3754B54CDC82}"/>
              </a:ext>
            </a:extLst>
          </p:cNvPr>
          <p:cNvSpPr txBox="1"/>
          <p:nvPr/>
        </p:nvSpPr>
        <p:spPr>
          <a:xfrm>
            <a:off x="455053" y="460106"/>
            <a:ext cx="11281893" cy="2492990"/>
          </a:xfrm>
          <a:prstGeom prst="rect">
            <a:avLst/>
          </a:prstGeom>
          <a:noFill/>
        </p:spPr>
        <p:txBody>
          <a:bodyPr wrap="square" rtlCol="0">
            <a:spAutoFit/>
          </a:bodyPr>
          <a:lstStyle/>
          <a:p>
            <a:pPr algn="ctr"/>
            <a:r>
              <a:rPr lang="en-US" sz="4800" dirty="0">
                <a:solidFill>
                  <a:schemeClr val="bg1"/>
                </a:solidFill>
                <a:latin typeface="Roboto Cn" pitchFamily="2" charset="0"/>
                <a:ea typeface="Roboto Cn" pitchFamily="2" charset="0"/>
              </a:rPr>
              <a:t>If we are going to dedicate this place for those purposes…</a:t>
            </a:r>
          </a:p>
          <a:p>
            <a:pPr algn="ctr"/>
            <a:endParaRPr lang="en-US" sz="6000" dirty="0">
              <a:solidFill>
                <a:srgbClr val="F5C746"/>
              </a:solidFill>
              <a:latin typeface="Roboto Cn" pitchFamily="2" charset="0"/>
              <a:ea typeface="Roboto Cn" pitchFamily="2" charset="0"/>
            </a:endParaRPr>
          </a:p>
        </p:txBody>
      </p:sp>
    </p:spTree>
    <p:extLst>
      <p:ext uri="{BB962C8B-B14F-4D97-AF65-F5344CB8AC3E}">
        <p14:creationId xmlns:p14="http://schemas.microsoft.com/office/powerpoint/2010/main" val="1550526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8008B8BC-330A-5843-8FFF-87167E58CEF7}"/>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ED1CD49-2F0E-F94A-9C3B-3754B54CDC82}"/>
              </a:ext>
            </a:extLst>
          </p:cNvPr>
          <p:cNvSpPr txBox="1"/>
          <p:nvPr/>
        </p:nvSpPr>
        <p:spPr>
          <a:xfrm>
            <a:off x="455053" y="460106"/>
            <a:ext cx="11281893" cy="5539978"/>
          </a:xfrm>
          <a:prstGeom prst="rect">
            <a:avLst/>
          </a:prstGeom>
          <a:noFill/>
        </p:spPr>
        <p:txBody>
          <a:bodyPr wrap="square" rtlCol="0">
            <a:spAutoFit/>
          </a:bodyPr>
          <a:lstStyle/>
          <a:p>
            <a:pPr algn="ctr"/>
            <a:r>
              <a:rPr lang="en-US" sz="4800" dirty="0">
                <a:solidFill>
                  <a:schemeClr val="bg1"/>
                </a:solidFill>
                <a:latin typeface="Roboto Cn" pitchFamily="2" charset="0"/>
                <a:ea typeface="Roboto Cn" pitchFamily="2" charset="0"/>
              </a:rPr>
              <a:t>If we are going to dedicate this place for those purposes…</a:t>
            </a:r>
          </a:p>
          <a:p>
            <a:pPr algn="ctr"/>
            <a:endParaRPr lang="en-US" sz="6000" dirty="0">
              <a:solidFill>
                <a:srgbClr val="F5C746"/>
              </a:solidFill>
              <a:latin typeface="Roboto Cn" pitchFamily="2" charset="0"/>
              <a:ea typeface="Roboto Cn" pitchFamily="2" charset="0"/>
            </a:endParaRPr>
          </a:p>
          <a:p>
            <a:pPr algn="ctr"/>
            <a:r>
              <a:rPr lang="en-US" sz="6600" dirty="0">
                <a:solidFill>
                  <a:srgbClr val="F5C746"/>
                </a:solidFill>
                <a:latin typeface="Roboto Cn" pitchFamily="2" charset="0"/>
                <a:ea typeface="Roboto Cn" pitchFamily="2" charset="0"/>
              </a:rPr>
              <a:t>We must be devoted to being a people that exists for God’s glory, not our own!</a:t>
            </a:r>
          </a:p>
        </p:txBody>
      </p:sp>
    </p:spTree>
    <p:extLst>
      <p:ext uri="{BB962C8B-B14F-4D97-AF65-F5344CB8AC3E}">
        <p14:creationId xmlns:p14="http://schemas.microsoft.com/office/powerpoint/2010/main" val="21632005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8008B8BC-330A-5843-8FFF-87167E58CEF7}"/>
              </a:ext>
            </a:extLst>
          </p:cNvPr>
          <p:cNvPicPr>
            <a:picLocks noChangeAspect="1"/>
          </p:cNvPicPr>
          <p:nvPr/>
        </p:nvPicPr>
        <p:blipFill>
          <a:blip r:embed="rId2"/>
          <a:stretch>
            <a:fillRect/>
          </a:stretch>
        </p:blipFill>
        <p:spPr>
          <a:xfrm>
            <a:off x="0" y="0"/>
            <a:ext cx="12192000" cy="6858000"/>
          </a:xfrm>
          <a:prstGeom prst="rect">
            <a:avLst/>
          </a:prstGeom>
        </p:spPr>
      </p:pic>
      <p:sp>
        <p:nvSpPr>
          <p:cNvPr id="4" name="TextBox 3">
            <a:extLst>
              <a:ext uri="{FF2B5EF4-FFF2-40B4-BE49-F238E27FC236}">
                <a16:creationId xmlns:a16="http://schemas.microsoft.com/office/drawing/2014/main" id="{8ED1CD49-2F0E-F94A-9C3B-3754B54CDC82}"/>
              </a:ext>
            </a:extLst>
          </p:cNvPr>
          <p:cNvSpPr txBox="1"/>
          <p:nvPr/>
        </p:nvSpPr>
        <p:spPr>
          <a:xfrm>
            <a:off x="455053" y="460106"/>
            <a:ext cx="11281893" cy="4154984"/>
          </a:xfrm>
          <a:prstGeom prst="rect">
            <a:avLst/>
          </a:prstGeom>
          <a:noFill/>
        </p:spPr>
        <p:txBody>
          <a:bodyPr wrap="square" rtlCol="0">
            <a:spAutoFit/>
          </a:bodyPr>
          <a:lstStyle/>
          <a:p>
            <a:pPr algn="ctr"/>
            <a:r>
              <a:rPr lang="en-US" sz="6600" dirty="0">
                <a:solidFill>
                  <a:srgbClr val="F5C746"/>
                </a:solidFill>
                <a:latin typeface="Roboto Cn" pitchFamily="2" charset="0"/>
                <a:ea typeface="Roboto Cn" pitchFamily="2" charset="0"/>
              </a:rPr>
              <a:t>Consecrate yourselves once again to being a people that exists for the glory of God and not your own!</a:t>
            </a:r>
          </a:p>
        </p:txBody>
      </p:sp>
    </p:spTree>
    <p:extLst>
      <p:ext uri="{BB962C8B-B14F-4D97-AF65-F5344CB8AC3E}">
        <p14:creationId xmlns:p14="http://schemas.microsoft.com/office/powerpoint/2010/main" val="34501466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1769925"/>
            <a:ext cx="11269015" cy="3970318"/>
          </a:xfrm>
          <a:prstGeom prst="rect">
            <a:avLst/>
          </a:prstGeom>
          <a:noFill/>
        </p:spPr>
        <p:txBody>
          <a:bodyPr wrap="square" rtlCol="0">
            <a:spAutoFit/>
          </a:bodyPr>
          <a:lstStyle/>
          <a:p>
            <a:pPr marL="742950" indent="-742950">
              <a:buFont typeface="+mj-lt"/>
              <a:buAutoNum type="arabicParenR"/>
            </a:pPr>
            <a:r>
              <a:rPr lang="en-US" sz="4200" b="1" dirty="0">
                <a:solidFill>
                  <a:schemeClr val="bg1"/>
                </a:solidFill>
                <a:latin typeface="Roboto Th" pitchFamily="2" charset="0"/>
                <a:ea typeface="Roboto Th" pitchFamily="2" charset="0"/>
              </a:rPr>
              <a:t>It is a place dedicated for the worship of God, no one else.</a:t>
            </a:r>
          </a:p>
          <a:p>
            <a:pPr marL="742950" indent="-742950">
              <a:buFont typeface="+mj-lt"/>
              <a:buAutoNum type="arabicParenR"/>
            </a:pPr>
            <a:r>
              <a:rPr lang="en-US" sz="4200" b="1" dirty="0">
                <a:solidFill>
                  <a:schemeClr val="bg1"/>
                </a:solidFill>
                <a:latin typeface="Roboto Th" pitchFamily="2" charset="0"/>
                <a:ea typeface="Roboto Th" pitchFamily="2" charset="0"/>
              </a:rPr>
              <a:t>It is a place dedicated to God’s truth, not Satan’s deceptive lies. </a:t>
            </a:r>
          </a:p>
          <a:p>
            <a:pPr marL="742950" indent="-742950">
              <a:buFont typeface="+mj-lt"/>
              <a:buAutoNum type="arabicParenR"/>
            </a:pPr>
            <a:r>
              <a:rPr lang="en-US" sz="4200" b="1" dirty="0">
                <a:solidFill>
                  <a:schemeClr val="bg1"/>
                </a:solidFill>
                <a:latin typeface="Roboto Th" pitchFamily="2" charset="0"/>
                <a:ea typeface="Roboto Th" pitchFamily="2" charset="0"/>
              </a:rPr>
              <a:t>It is a place dedicated to Spirit-empowered witness, not fleshly witness.</a:t>
            </a: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670693"/>
            <a:ext cx="11397803" cy="769441"/>
          </a:xfrm>
          <a:prstGeom prst="rect">
            <a:avLst/>
          </a:prstGeom>
          <a:noFill/>
        </p:spPr>
        <p:txBody>
          <a:bodyPr wrap="square" rtlCol="0">
            <a:spAutoFit/>
          </a:bodyPr>
          <a:lstStyle/>
          <a:p>
            <a:r>
              <a:rPr lang="en-US" sz="4400" u="sng" dirty="0">
                <a:solidFill>
                  <a:srgbClr val="F5C746"/>
                </a:solidFill>
                <a:latin typeface="Roboto Cn" pitchFamily="2" charset="0"/>
                <a:ea typeface="Roboto Cn" pitchFamily="2" charset="0"/>
              </a:rPr>
              <a:t>A Place Dedicated to God </a:t>
            </a:r>
          </a:p>
        </p:txBody>
      </p:sp>
    </p:spTree>
    <p:extLst>
      <p:ext uri="{BB962C8B-B14F-4D97-AF65-F5344CB8AC3E}">
        <p14:creationId xmlns:p14="http://schemas.microsoft.com/office/powerpoint/2010/main" val="5937868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3"/>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1769925"/>
            <a:ext cx="11269015" cy="3323987"/>
          </a:xfrm>
          <a:prstGeom prst="rect">
            <a:avLst/>
          </a:prstGeom>
          <a:noFill/>
        </p:spPr>
        <p:txBody>
          <a:bodyPr wrap="square" rtlCol="0">
            <a:spAutoFit/>
          </a:bodyPr>
          <a:lstStyle/>
          <a:p>
            <a:pPr marL="742950" indent="-742950">
              <a:buFont typeface="+mj-lt"/>
              <a:buAutoNum type="arabicParenR" startAt="4"/>
            </a:pPr>
            <a:r>
              <a:rPr lang="en-US" sz="4200" b="1" dirty="0">
                <a:solidFill>
                  <a:schemeClr val="bg1"/>
                </a:solidFill>
                <a:latin typeface="Roboto Th" pitchFamily="2" charset="0"/>
                <a:ea typeface="Roboto Th" pitchFamily="2" charset="0"/>
              </a:rPr>
              <a:t>It is a place dedicated to Christ’s pure gospel, not the culture’s imitation.</a:t>
            </a:r>
          </a:p>
          <a:p>
            <a:pPr marL="742950" indent="-742950">
              <a:buFont typeface="+mj-lt"/>
              <a:buAutoNum type="arabicParenR" startAt="4"/>
            </a:pPr>
            <a:r>
              <a:rPr lang="en-US" sz="4200" b="1" dirty="0">
                <a:solidFill>
                  <a:schemeClr val="bg1"/>
                </a:solidFill>
                <a:latin typeface="Roboto Th" pitchFamily="2" charset="0"/>
                <a:ea typeface="Roboto Th" pitchFamily="2" charset="0"/>
              </a:rPr>
              <a:t>It is a place dedicated for the name of the Lord Jesus Christ to reign above every other name.</a:t>
            </a: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670693"/>
            <a:ext cx="11397803" cy="769441"/>
          </a:xfrm>
          <a:prstGeom prst="rect">
            <a:avLst/>
          </a:prstGeom>
          <a:noFill/>
        </p:spPr>
        <p:txBody>
          <a:bodyPr wrap="square" rtlCol="0">
            <a:spAutoFit/>
          </a:bodyPr>
          <a:lstStyle/>
          <a:p>
            <a:r>
              <a:rPr lang="en-US" sz="4400" u="sng" dirty="0">
                <a:solidFill>
                  <a:srgbClr val="F5C746"/>
                </a:solidFill>
                <a:latin typeface="Roboto Cn" pitchFamily="2" charset="0"/>
                <a:ea typeface="Roboto Cn" pitchFamily="2" charset="0"/>
              </a:rPr>
              <a:t>A Place Dedicated to God </a:t>
            </a:r>
          </a:p>
        </p:txBody>
      </p:sp>
    </p:spTree>
    <p:extLst>
      <p:ext uri="{BB962C8B-B14F-4D97-AF65-F5344CB8AC3E}">
        <p14:creationId xmlns:p14="http://schemas.microsoft.com/office/powerpoint/2010/main" val="220214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2047686" y="1533372"/>
            <a:ext cx="8096627" cy="2554545"/>
          </a:xfrm>
          <a:prstGeom prst="rect">
            <a:avLst/>
          </a:prstGeom>
          <a:noFill/>
        </p:spPr>
        <p:txBody>
          <a:bodyPr wrap="square" rtlCol="0">
            <a:noAutofit/>
          </a:bodyPr>
          <a:lstStyle/>
          <a:p>
            <a:pPr algn="ctr" hangingPunct="0"/>
            <a:r>
              <a:rPr lang="en-US" sz="4800" dirty="0">
                <a:solidFill>
                  <a:schemeClr val="bg1"/>
                </a:solidFill>
                <a:latin typeface="Roboto Th" pitchFamily="2" charset="0"/>
                <a:ea typeface="Roboto Th" pitchFamily="2" charset="0"/>
              </a:rPr>
              <a:t>Who then will offer willingly, consecrating themselves today to the Lord?</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1 Chronicles 29:5</a:t>
            </a:r>
          </a:p>
        </p:txBody>
      </p:sp>
    </p:spTree>
    <p:extLst>
      <p:ext uri="{BB962C8B-B14F-4D97-AF65-F5344CB8AC3E}">
        <p14:creationId xmlns:p14="http://schemas.microsoft.com/office/powerpoint/2010/main" val="4056171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8" name="TextBox 7">
            <a:extLst>
              <a:ext uri="{FF2B5EF4-FFF2-40B4-BE49-F238E27FC236}">
                <a16:creationId xmlns:a16="http://schemas.microsoft.com/office/drawing/2014/main" id="{E791BCA9-EFE7-DA4E-B730-8BA10D64B928}"/>
              </a:ext>
            </a:extLst>
          </p:cNvPr>
          <p:cNvSpPr txBox="1"/>
          <p:nvPr/>
        </p:nvSpPr>
        <p:spPr>
          <a:xfrm>
            <a:off x="604316" y="880780"/>
            <a:ext cx="11397803" cy="1015663"/>
          </a:xfrm>
          <a:prstGeom prst="rect">
            <a:avLst/>
          </a:prstGeom>
          <a:noFill/>
        </p:spPr>
        <p:txBody>
          <a:bodyPr wrap="square" rtlCol="0">
            <a:spAutoFit/>
          </a:bodyPr>
          <a:lstStyle/>
          <a:p>
            <a:r>
              <a:rPr lang="en-US" sz="6000" u="sng" dirty="0">
                <a:solidFill>
                  <a:srgbClr val="F5C746"/>
                </a:solidFill>
                <a:latin typeface="Roboto Cn" pitchFamily="2" charset="0"/>
                <a:ea typeface="Roboto Cn" pitchFamily="2" charset="0"/>
              </a:rPr>
              <a:t>A Place Dedicated to God</a:t>
            </a:r>
          </a:p>
        </p:txBody>
      </p:sp>
    </p:spTree>
    <p:extLst>
      <p:ext uri="{BB962C8B-B14F-4D97-AF65-F5344CB8AC3E}">
        <p14:creationId xmlns:p14="http://schemas.microsoft.com/office/powerpoint/2010/main" val="32617853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a:pPr>
            <a:r>
              <a:rPr lang="en-US" sz="5400" b="1" dirty="0">
                <a:solidFill>
                  <a:schemeClr val="bg1"/>
                </a:solidFill>
                <a:latin typeface="Roboto Th" pitchFamily="2" charset="0"/>
                <a:ea typeface="Roboto Th" pitchFamily="2" charset="0"/>
              </a:rPr>
              <a:t>A place for the worship of the one true God.</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3891783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391259"/>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But the hour is coming, and is now here, when the true worshipers will worship the Father in spirit and truth, for the Father is seeking such people to worship him. 24 God is spirit, and those who worship him must worship in spirit and truth.</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John 4:23-24</a:t>
            </a:r>
          </a:p>
        </p:txBody>
      </p:sp>
    </p:spTree>
    <p:extLst>
      <p:ext uri="{BB962C8B-B14F-4D97-AF65-F5344CB8AC3E}">
        <p14:creationId xmlns:p14="http://schemas.microsoft.com/office/powerpoint/2010/main" val="2043377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a:pPr>
            <a:r>
              <a:rPr lang="en-US" sz="5400" b="1" dirty="0">
                <a:solidFill>
                  <a:schemeClr val="bg1"/>
                </a:solidFill>
                <a:latin typeface="Roboto Th" pitchFamily="2" charset="0"/>
                <a:ea typeface="Roboto Th" pitchFamily="2" charset="0"/>
              </a:rPr>
              <a:t>A place for the worship of the one true God.</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21019152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descr="A screenshot of a computer&#10;&#10;Description automatically generated with low confidence">
            <a:extLst>
              <a:ext uri="{FF2B5EF4-FFF2-40B4-BE49-F238E27FC236}">
                <a16:creationId xmlns:a16="http://schemas.microsoft.com/office/drawing/2014/main" id="{C7F7E157-BF55-4E47-A535-D2EE6FCC1B2B}"/>
              </a:ext>
            </a:extLst>
          </p:cNvPr>
          <p:cNvPicPr>
            <a:picLocks noChangeAspect="1"/>
          </p:cNvPicPr>
          <p:nvPr/>
        </p:nvPicPr>
        <p:blipFill>
          <a:blip r:embed="rId2"/>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20E0AA3A-600D-0646-A840-0721647DA3F2}"/>
              </a:ext>
            </a:extLst>
          </p:cNvPr>
          <p:cNvSpPr txBox="1"/>
          <p:nvPr/>
        </p:nvSpPr>
        <p:spPr>
          <a:xfrm>
            <a:off x="461492" y="2468080"/>
            <a:ext cx="11269015" cy="1754326"/>
          </a:xfrm>
          <a:prstGeom prst="rect">
            <a:avLst/>
          </a:prstGeom>
          <a:noFill/>
        </p:spPr>
        <p:txBody>
          <a:bodyPr wrap="square" rtlCol="0">
            <a:spAutoFit/>
          </a:bodyPr>
          <a:lstStyle/>
          <a:p>
            <a:pPr marL="914400" indent="-914400" algn="ctr">
              <a:buFont typeface="+mj-lt"/>
              <a:buAutoNum type="arabicPeriod" startAt="2"/>
            </a:pPr>
            <a:r>
              <a:rPr lang="en-US" sz="5400" b="1" dirty="0">
                <a:solidFill>
                  <a:schemeClr val="bg1"/>
                </a:solidFill>
                <a:latin typeface="Roboto Th" pitchFamily="2" charset="0"/>
                <a:ea typeface="Roboto Th" pitchFamily="2" charset="0"/>
              </a:rPr>
              <a:t>A place for God’s truth and only God’s truth. </a:t>
            </a:r>
            <a:endParaRPr lang="en-US" sz="4400" i="1" dirty="0">
              <a:solidFill>
                <a:schemeClr val="bg1"/>
              </a:solidFill>
              <a:latin typeface="Roboto Th" pitchFamily="2" charset="0"/>
              <a:ea typeface="Roboto Th" pitchFamily="2" charset="0"/>
            </a:endParaRPr>
          </a:p>
        </p:txBody>
      </p:sp>
      <p:sp>
        <p:nvSpPr>
          <p:cNvPr id="8" name="TextBox 7">
            <a:extLst>
              <a:ext uri="{FF2B5EF4-FFF2-40B4-BE49-F238E27FC236}">
                <a16:creationId xmlns:a16="http://schemas.microsoft.com/office/drawing/2014/main" id="{E791BCA9-EFE7-DA4E-B730-8BA10D64B928}"/>
              </a:ext>
            </a:extLst>
          </p:cNvPr>
          <p:cNvSpPr txBox="1"/>
          <p:nvPr/>
        </p:nvSpPr>
        <p:spPr>
          <a:xfrm>
            <a:off x="528032" y="783234"/>
            <a:ext cx="11397803" cy="830997"/>
          </a:xfrm>
          <a:prstGeom prst="rect">
            <a:avLst/>
          </a:prstGeom>
          <a:noFill/>
        </p:spPr>
        <p:txBody>
          <a:bodyPr wrap="square" rtlCol="0">
            <a:spAutoFit/>
          </a:bodyPr>
          <a:lstStyle/>
          <a:p>
            <a:r>
              <a:rPr lang="en-US" sz="4800" u="sng" dirty="0">
                <a:solidFill>
                  <a:srgbClr val="F5C746"/>
                </a:solidFill>
                <a:latin typeface="Roboto Cn" pitchFamily="2" charset="0"/>
                <a:ea typeface="Roboto Cn" pitchFamily="2" charset="0"/>
              </a:rPr>
              <a:t>We dedicate this building today as …</a:t>
            </a:r>
          </a:p>
        </p:txBody>
      </p:sp>
    </p:spTree>
    <p:extLst>
      <p:ext uri="{BB962C8B-B14F-4D97-AF65-F5344CB8AC3E}">
        <p14:creationId xmlns:p14="http://schemas.microsoft.com/office/powerpoint/2010/main" val="3570385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with low confidence">
            <a:extLst>
              <a:ext uri="{FF2B5EF4-FFF2-40B4-BE49-F238E27FC236}">
                <a16:creationId xmlns:a16="http://schemas.microsoft.com/office/drawing/2014/main" id="{28F0A3A5-D11C-764B-91BB-51871A268E2E}"/>
              </a:ext>
            </a:extLst>
          </p:cNvPr>
          <p:cNvPicPr>
            <a:picLocks noChangeAspect="1"/>
          </p:cNvPicPr>
          <p:nvPr/>
        </p:nvPicPr>
        <p:blipFill>
          <a:blip r:embed="rId2"/>
          <a:stretch>
            <a:fillRect/>
          </a:stretch>
        </p:blipFill>
        <p:spPr>
          <a:xfrm>
            <a:off x="0" y="0"/>
            <a:ext cx="12192000" cy="6858000"/>
          </a:xfrm>
          <a:prstGeom prst="rect">
            <a:avLst/>
          </a:prstGeom>
        </p:spPr>
      </p:pic>
      <p:sp>
        <p:nvSpPr>
          <p:cNvPr id="3" name="TextBox 2">
            <a:extLst>
              <a:ext uri="{FF2B5EF4-FFF2-40B4-BE49-F238E27FC236}">
                <a16:creationId xmlns:a16="http://schemas.microsoft.com/office/drawing/2014/main" id="{CD09EC3D-003C-2341-B66C-2C130173BC71}"/>
              </a:ext>
            </a:extLst>
          </p:cNvPr>
          <p:cNvSpPr txBox="1"/>
          <p:nvPr/>
        </p:nvSpPr>
        <p:spPr>
          <a:xfrm>
            <a:off x="709748" y="1391259"/>
            <a:ext cx="10772503" cy="2554545"/>
          </a:xfrm>
          <a:prstGeom prst="rect">
            <a:avLst/>
          </a:prstGeom>
          <a:noFill/>
        </p:spPr>
        <p:txBody>
          <a:bodyPr wrap="square" rtlCol="0">
            <a:noAutofit/>
          </a:bodyPr>
          <a:lstStyle/>
          <a:p>
            <a:pPr algn="ctr" hangingPunct="0"/>
            <a:r>
              <a:rPr lang="en-US" sz="4200" dirty="0">
                <a:solidFill>
                  <a:schemeClr val="bg1"/>
                </a:solidFill>
                <a:latin typeface="Roboto Th" pitchFamily="2" charset="0"/>
                <a:ea typeface="Roboto Th" pitchFamily="2" charset="0"/>
              </a:rPr>
              <a:t>God is spirit, and those who worship him must worship in spirit and truth.</a:t>
            </a:r>
          </a:p>
        </p:txBody>
      </p:sp>
      <p:sp>
        <p:nvSpPr>
          <p:cNvPr id="4" name="TextBox 3">
            <a:extLst>
              <a:ext uri="{FF2B5EF4-FFF2-40B4-BE49-F238E27FC236}">
                <a16:creationId xmlns:a16="http://schemas.microsoft.com/office/drawing/2014/main" id="{CF1183A5-4CAC-CE43-95CB-4A7D64A2F16A}"/>
              </a:ext>
            </a:extLst>
          </p:cNvPr>
          <p:cNvSpPr txBox="1"/>
          <p:nvPr/>
        </p:nvSpPr>
        <p:spPr>
          <a:xfrm>
            <a:off x="334851" y="5531136"/>
            <a:ext cx="11526591" cy="707886"/>
          </a:xfrm>
          <a:prstGeom prst="rect">
            <a:avLst/>
          </a:prstGeom>
          <a:noFill/>
        </p:spPr>
        <p:txBody>
          <a:bodyPr wrap="square" rtlCol="0">
            <a:spAutoFit/>
          </a:bodyPr>
          <a:lstStyle/>
          <a:p>
            <a:pPr algn="ctr"/>
            <a:r>
              <a:rPr lang="en-US" sz="4000" dirty="0">
                <a:solidFill>
                  <a:srgbClr val="F5C746"/>
                </a:solidFill>
                <a:latin typeface="Roboto Cn" pitchFamily="2" charset="0"/>
                <a:ea typeface="Roboto Cn" pitchFamily="2" charset="0"/>
              </a:rPr>
              <a:t>John 4:24</a:t>
            </a:r>
          </a:p>
        </p:txBody>
      </p:sp>
    </p:spTree>
    <p:extLst>
      <p:ext uri="{BB962C8B-B14F-4D97-AF65-F5344CB8AC3E}">
        <p14:creationId xmlns:p14="http://schemas.microsoft.com/office/powerpoint/2010/main" val="3391472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502</TotalTime>
  <Words>772</Words>
  <Application>Microsoft Office PowerPoint</Application>
  <PresentationFormat>Widescreen</PresentationFormat>
  <Paragraphs>60</Paragraphs>
  <Slides>28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28</vt:i4>
      </vt:variant>
    </vt:vector>
  </HeadingPairs>
  <TitlesOfParts>
    <vt:vector size="36" baseType="lpstr">
      <vt:lpstr>Arial</vt:lpstr>
      <vt:lpstr>Calibri</vt:lpstr>
      <vt:lpstr>Calibri Light</vt:lpstr>
      <vt:lpstr>Roboto</vt:lpstr>
      <vt:lpstr>Roboto Cn</vt:lpstr>
      <vt:lpstr>Roboto Lt</vt:lpstr>
      <vt:lpstr>Roboto Th</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Pastor Marc Ramirez</dc:creator>
  <cp:lastModifiedBy>Marc Ramirez</cp:lastModifiedBy>
  <cp:revision>33</cp:revision>
  <dcterms:created xsi:type="dcterms:W3CDTF">2021-03-11T14:23:30Z</dcterms:created>
  <dcterms:modified xsi:type="dcterms:W3CDTF">2021-03-14T13:43:50Z</dcterms:modified>
</cp:coreProperties>
</file>