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63" r:id="rId3"/>
    <p:sldId id="264" r:id="rId4"/>
    <p:sldId id="259" r:id="rId5"/>
    <p:sldId id="258" r:id="rId6"/>
    <p:sldId id="266" r:id="rId7"/>
    <p:sldId id="268" r:id="rId8"/>
    <p:sldId id="267" r:id="rId9"/>
    <p:sldId id="270" r:id="rId10"/>
    <p:sldId id="271" r:id="rId11"/>
    <p:sldId id="272" r:id="rId12"/>
    <p:sldId id="269" r:id="rId13"/>
    <p:sldId id="273" r:id="rId14"/>
    <p:sldId id="274" r:id="rId15"/>
    <p:sldId id="275" r:id="rId16"/>
    <p:sldId id="279" r:id="rId17"/>
    <p:sldId id="277" r:id="rId18"/>
    <p:sldId id="276" r:id="rId19"/>
    <p:sldId id="280"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3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586"/>
  </p:normalViewPr>
  <p:slideViewPr>
    <p:cSldViewPr snapToGrid="0" snapToObjects="1">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83739-FB37-FC4B-A3D9-04E98A10C5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675365-AC65-204E-B495-F62E54A961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08AD44-0CE8-6042-A0EC-A7B600703863}"/>
              </a:ext>
            </a:extLst>
          </p:cNvPr>
          <p:cNvSpPr>
            <a:spLocks noGrp="1"/>
          </p:cNvSpPr>
          <p:nvPr>
            <p:ph type="dt" sz="half" idx="10"/>
          </p:nvPr>
        </p:nvSpPr>
        <p:spPr/>
        <p:txBody>
          <a:bodyPr/>
          <a:lstStyle/>
          <a:p>
            <a:fld id="{47C60520-6F64-DE41-80FB-4D87E46E527D}" type="datetimeFigureOut">
              <a:rPr lang="en-US" smtClean="0"/>
              <a:t>1/9/2021</a:t>
            </a:fld>
            <a:endParaRPr lang="en-US"/>
          </a:p>
        </p:txBody>
      </p:sp>
      <p:sp>
        <p:nvSpPr>
          <p:cNvPr id="5" name="Footer Placeholder 4">
            <a:extLst>
              <a:ext uri="{FF2B5EF4-FFF2-40B4-BE49-F238E27FC236}">
                <a16:creationId xmlns:a16="http://schemas.microsoft.com/office/drawing/2014/main" id="{8E09BE1C-DAC1-7249-A209-241EF9754C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73E6AE-6147-E949-8ECB-CDF23997397B}"/>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3049729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A427B-EE73-324B-A652-73652D4502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A1A2F7-1ECA-3C49-BF54-8B76A04747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5E028E-C47D-7945-990F-808A6183E03F}"/>
              </a:ext>
            </a:extLst>
          </p:cNvPr>
          <p:cNvSpPr>
            <a:spLocks noGrp="1"/>
          </p:cNvSpPr>
          <p:nvPr>
            <p:ph type="dt" sz="half" idx="10"/>
          </p:nvPr>
        </p:nvSpPr>
        <p:spPr/>
        <p:txBody>
          <a:bodyPr/>
          <a:lstStyle/>
          <a:p>
            <a:fld id="{47C60520-6F64-DE41-80FB-4D87E46E527D}" type="datetimeFigureOut">
              <a:rPr lang="en-US" smtClean="0"/>
              <a:t>1/9/2021</a:t>
            </a:fld>
            <a:endParaRPr lang="en-US"/>
          </a:p>
        </p:txBody>
      </p:sp>
      <p:sp>
        <p:nvSpPr>
          <p:cNvPr id="5" name="Footer Placeholder 4">
            <a:extLst>
              <a:ext uri="{FF2B5EF4-FFF2-40B4-BE49-F238E27FC236}">
                <a16:creationId xmlns:a16="http://schemas.microsoft.com/office/drawing/2014/main" id="{A7ADC77E-577B-5547-BC82-CA7C6364FF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00DB32-D0CB-8E42-8CFA-B9CF87BA7A2B}"/>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2752893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13FA33-B45C-CD46-95E2-8501F4D1D3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4F2C6E-BA2C-BC41-98ED-0E435C48B4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92DCD2-BE3B-104E-9291-4D2053B14EA5}"/>
              </a:ext>
            </a:extLst>
          </p:cNvPr>
          <p:cNvSpPr>
            <a:spLocks noGrp="1"/>
          </p:cNvSpPr>
          <p:nvPr>
            <p:ph type="dt" sz="half" idx="10"/>
          </p:nvPr>
        </p:nvSpPr>
        <p:spPr/>
        <p:txBody>
          <a:bodyPr/>
          <a:lstStyle/>
          <a:p>
            <a:fld id="{47C60520-6F64-DE41-80FB-4D87E46E527D}" type="datetimeFigureOut">
              <a:rPr lang="en-US" smtClean="0"/>
              <a:t>1/9/2021</a:t>
            </a:fld>
            <a:endParaRPr lang="en-US"/>
          </a:p>
        </p:txBody>
      </p:sp>
      <p:sp>
        <p:nvSpPr>
          <p:cNvPr id="5" name="Footer Placeholder 4">
            <a:extLst>
              <a:ext uri="{FF2B5EF4-FFF2-40B4-BE49-F238E27FC236}">
                <a16:creationId xmlns:a16="http://schemas.microsoft.com/office/drawing/2014/main" id="{BE7523F7-4060-0840-94E9-E3DDFDECF2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EC7854-69A8-E442-B6D2-50EEA3E1DDA4}"/>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76577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672CB-864E-D347-B4A3-699F978E38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90BD35-B904-174F-9567-EE451EFD60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BF391A-04E1-B74F-8CCC-86FEB050D98E}"/>
              </a:ext>
            </a:extLst>
          </p:cNvPr>
          <p:cNvSpPr>
            <a:spLocks noGrp="1"/>
          </p:cNvSpPr>
          <p:nvPr>
            <p:ph type="dt" sz="half" idx="10"/>
          </p:nvPr>
        </p:nvSpPr>
        <p:spPr/>
        <p:txBody>
          <a:bodyPr/>
          <a:lstStyle/>
          <a:p>
            <a:fld id="{47C60520-6F64-DE41-80FB-4D87E46E527D}" type="datetimeFigureOut">
              <a:rPr lang="en-US" smtClean="0"/>
              <a:t>1/9/2021</a:t>
            </a:fld>
            <a:endParaRPr lang="en-US"/>
          </a:p>
        </p:txBody>
      </p:sp>
      <p:sp>
        <p:nvSpPr>
          <p:cNvPr id="5" name="Footer Placeholder 4">
            <a:extLst>
              <a:ext uri="{FF2B5EF4-FFF2-40B4-BE49-F238E27FC236}">
                <a16:creationId xmlns:a16="http://schemas.microsoft.com/office/drawing/2014/main" id="{1CF3A58C-E3F8-8843-A269-921DF72333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14B63-4E40-B942-B890-3772E562D563}"/>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2631857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8D13E-85A8-9D48-ADA5-9FE3C9EE41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E27AA6-1EE1-2742-9D4E-B581B488CD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8438B1-D104-7F47-913F-01D6F16B6205}"/>
              </a:ext>
            </a:extLst>
          </p:cNvPr>
          <p:cNvSpPr>
            <a:spLocks noGrp="1"/>
          </p:cNvSpPr>
          <p:nvPr>
            <p:ph type="dt" sz="half" idx="10"/>
          </p:nvPr>
        </p:nvSpPr>
        <p:spPr/>
        <p:txBody>
          <a:bodyPr/>
          <a:lstStyle/>
          <a:p>
            <a:fld id="{47C60520-6F64-DE41-80FB-4D87E46E527D}" type="datetimeFigureOut">
              <a:rPr lang="en-US" smtClean="0"/>
              <a:t>1/9/2021</a:t>
            </a:fld>
            <a:endParaRPr lang="en-US"/>
          </a:p>
        </p:txBody>
      </p:sp>
      <p:sp>
        <p:nvSpPr>
          <p:cNvPr id="5" name="Footer Placeholder 4">
            <a:extLst>
              <a:ext uri="{FF2B5EF4-FFF2-40B4-BE49-F238E27FC236}">
                <a16:creationId xmlns:a16="http://schemas.microsoft.com/office/drawing/2014/main" id="{9899FF3F-99EF-7144-99DA-60F12E646A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8C965A-60AA-1042-8BA3-B5091C70EF66}"/>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4241125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8F9A2-151F-B148-ACB9-8BCAEEE9CA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24E267-0490-5E4E-819B-E92920EBD6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356511-04BA-5549-AD6C-FBD9F393A7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5C04DC-92A6-C148-A904-00B4744FB3AE}"/>
              </a:ext>
            </a:extLst>
          </p:cNvPr>
          <p:cNvSpPr>
            <a:spLocks noGrp="1"/>
          </p:cNvSpPr>
          <p:nvPr>
            <p:ph type="dt" sz="half" idx="10"/>
          </p:nvPr>
        </p:nvSpPr>
        <p:spPr/>
        <p:txBody>
          <a:bodyPr/>
          <a:lstStyle/>
          <a:p>
            <a:fld id="{47C60520-6F64-DE41-80FB-4D87E46E527D}" type="datetimeFigureOut">
              <a:rPr lang="en-US" smtClean="0"/>
              <a:t>1/9/2021</a:t>
            </a:fld>
            <a:endParaRPr lang="en-US"/>
          </a:p>
        </p:txBody>
      </p:sp>
      <p:sp>
        <p:nvSpPr>
          <p:cNvPr id="6" name="Footer Placeholder 5">
            <a:extLst>
              <a:ext uri="{FF2B5EF4-FFF2-40B4-BE49-F238E27FC236}">
                <a16:creationId xmlns:a16="http://schemas.microsoft.com/office/drawing/2014/main" id="{130299C4-0099-E948-85BA-01E02F5E07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918E0D-6F20-6C44-9B55-EFFE2E82CF33}"/>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3741138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ABAF7-82C5-4141-ADC5-19CC6EBF21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E9A8A5-65E5-BD49-9F3E-4CAA84F59E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1928B2-0FBA-BB47-BB5E-163B377BCD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D899BE-2FE2-6C40-A919-A668E8FB9B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A859DB-C2D1-EE48-83D8-324A3D83EC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830BBF-867A-8646-AF33-4ABAAB46934D}"/>
              </a:ext>
            </a:extLst>
          </p:cNvPr>
          <p:cNvSpPr>
            <a:spLocks noGrp="1"/>
          </p:cNvSpPr>
          <p:nvPr>
            <p:ph type="dt" sz="half" idx="10"/>
          </p:nvPr>
        </p:nvSpPr>
        <p:spPr/>
        <p:txBody>
          <a:bodyPr/>
          <a:lstStyle/>
          <a:p>
            <a:fld id="{47C60520-6F64-DE41-80FB-4D87E46E527D}" type="datetimeFigureOut">
              <a:rPr lang="en-US" smtClean="0"/>
              <a:t>1/9/2021</a:t>
            </a:fld>
            <a:endParaRPr lang="en-US"/>
          </a:p>
        </p:txBody>
      </p:sp>
      <p:sp>
        <p:nvSpPr>
          <p:cNvPr id="8" name="Footer Placeholder 7">
            <a:extLst>
              <a:ext uri="{FF2B5EF4-FFF2-40B4-BE49-F238E27FC236}">
                <a16:creationId xmlns:a16="http://schemas.microsoft.com/office/drawing/2014/main" id="{CFD50CA3-8953-1644-B60C-A1BC348992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483114-DEE4-1646-94EC-ACC6EA95E530}"/>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4282004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BAA94-94EA-AE42-8061-4C4AFF8B93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1E90B1-A6AE-C04A-A540-38FF13C46A89}"/>
              </a:ext>
            </a:extLst>
          </p:cNvPr>
          <p:cNvSpPr>
            <a:spLocks noGrp="1"/>
          </p:cNvSpPr>
          <p:nvPr>
            <p:ph type="dt" sz="half" idx="10"/>
          </p:nvPr>
        </p:nvSpPr>
        <p:spPr/>
        <p:txBody>
          <a:bodyPr/>
          <a:lstStyle/>
          <a:p>
            <a:fld id="{47C60520-6F64-DE41-80FB-4D87E46E527D}" type="datetimeFigureOut">
              <a:rPr lang="en-US" smtClean="0"/>
              <a:t>1/9/2021</a:t>
            </a:fld>
            <a:endParaRPr lang="en-US"/>
          </a:p>
        </p:txBody>
      </p:sp>
      <p:sp>
        <p:nvSpPr>
          <p:cNvPr id="4" name="Footer Placeholder 3">
            <a:extLst>
              <a:ext uri="{FF2B5EF4-FFF2-40B4-BE49-F238E27FC236}">
                <a16:creationId xmlns:a16="http://schemas.microsoft.com/office/drawing/2014/main" id="{EE511629-24AC-3746-99A2-CE8249159F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1EBE70-4B93-7E42-8A5A-429F5499D108}"/>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1706781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23CDB9-39CC-0D4E-AB48-28A4412FB5E7}"/>
              </a:ext>
            </a:extLst>
          </p:cNvPr>
          <p:cNvSpPr>
            <a:spLocks noGrp="1"/>
          </p:cNvSpPr>
          <p:nvPr>
            <p:ph type="dt" sz="half" idx="10"/>
          </p:nvPr>
        </p:nvSpPr>
        <p:spPr/>
        <p:txBody>
          <a:bodyPr/>
          <a:lstStyle/>
          <a:p>
            <a:fld id="{47C60520-6F64-DE41-80FB-4D87E46E527D}" type="datetimeFigureOut">
              <a:rPr lang="en-US" smtClean="0"/>
              <a:t>1/9/2021</a:t>
            </a:fld>
            <a:endParaRPr lang="en-US"/>
          </a:p>
        </p:txBody>
      </p:sp>
      <p:sp>
        <p:nvSpPr>
          <p:cNvPr id="3" name="Footer Placeholder 2">
            <a:extLst>
              <a:ext uri="{FF2B5EF4-FFF2-40B4-BE49-F238E27FC236}">
                <a16:creationId xmlns:a16="http://schemas.microsoft.com/office/drawing/2014/main" id="{3AF481D5-682A-474C-A2EC-84C26847A3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1E434B-FE99-1047-B7E9-8399C56D438E}"/>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342982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924C1-C4D3-E945-A738-962FF28E58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3DC166-510B-0D42-8038-AC7FF978A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3A900A-54E2-734C-B0A8-9A66470018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CA0AFD-F127-0F40-B903-B4591868D951}"/>
              </a:ext>
            </a:extLst>
          </p:cNvPr>
          <p:cNvSpPr>
            <a:spLocks noGrp="1"/>
          </p:cNvSpPr>
          <p:nvPr>
            <p:ph type="dt" sz="half" idx="10"/>
          </p:nvPr>
        </p:nvSpPr>
        <p:spPr/>
        <p:txBody>
          <a:bodyPr/>
          <a:lstStyle/>
          <a:p>
            <a:fld id="{47C60520-6F64-DE41-80FB-4D87E46E527D}" type="datetimeFigureOut">
              <a:rPr lang="en-US" smtClean="0"/>
              <a:t>1/9/2021</a:t>
            </a:fld>
            <a:endParaRPr lang="en-US"/>
          </a:p>
        </p:txBody>
      </p:sp>
      <p:sp>
        <p:nvSpPr>
          <p:cNvPr id="6" name="Footer Placeholder 5">
            <a:extLst>
              <a:ext uri="{FF2B5EF4-FFF2-40B4-BE49-F238E27FC236}">
                <a16:creationId xmlns:a16="http://schemas.microsoft.com/office/drawing/2014/main" id="{D28C4092-E76B-704D-87C7-3666AC2111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65D7E-CB88-3647-BE1D-951B2CE1638A}"/>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586850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C1B3F-83E5-2148-B263-0866AB644D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30CF7A-1CA1-F04D-ACEE-4EA0BD1611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E6BCC1-72B8-E246-BC77-48E994E7A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BB8974-DA04-AD4D-BC8A-45788276C796}"/>
              </a:ext>
            </a:extLst>
          </p:cNvPr>
          <p:cNvSpPr>
            <a:spLocks noGrp="1"/>
          </p:cNvSpPr>
          <p:nvPr>
            <p:ph type="dt" sz="half" idx="10"/>
          </p:nvPr>
        </p:nvSpPr>
        <p:spPr/>
        <p:txBody>
          <a:bodyPr/>
          <a:lstStyle/>
          <a:p>
            <a:fld id="{47C60520-6F64-DE41-80FB-4D87E46E527D}" type="datetimeFigureOut">
              <a:rPr lang="en-US" smtClean="0"/>
              <a:t>1/9/2021</a:t>
            </a:fld>
            <a:endParaRPr lang="en-US"/>
          </a:p>
        </p:txBody>
      </p:sp>
      <p:sp>
        <p:nvSpPr>
          <p:cNvPr id="6" name="Footer Placeholder 5">
            <a:extLst>
              <a:ext uri="{FF2B5EF4-FFF2-40B4-BE49-F238E27FC236}">
                <a16:creationId xmlns:a16="http://schemas.microsoft.com/office/drawing/2014/main" id="{AE2F4D3D-247B-7F4E-AD3C-49DE3C12AC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748421-851A-CB4D-9E94-C14C0B5C3A33}"/>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3247433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7E02AB-C37A-3949-AE4B-44AA18794C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17CA69-3A8A-D74A-971F-5815DEB755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59C6DD-C280-424C-8B14-3F0B824413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60520-6F64-DE41-80FB-4D87E46E527D}" type="datetimeFigureOut">
              <a:rPr lang="en-US" smtClean="0"/>
              <a:t>1/9/2021</a:t>
            </a:fld>
            <a:endParaRPr lang="en-US"/>
          </a:p>
        </p:txBody>
      </p:sp>
      <p:sp>
        <p:nvSpPr>
          <p:cNvPr id="5" name="Footer Placeholder 4">
            <a:extLst>
              <a:ext uri="{FF2B5EF4-FFF2-40B4-BE49-F238E27FC236}">
                <a16:creationId xmlns:a16="http://schemas.microsoft.com/office/drawing/2014/main" id="{44B8B5F7-3DF3-6744-B93C-E8ED34AEBF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804CC2-1D06-104B-9A87-CC9B6BEBB0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CE927-1B6B-624D-A36C-2F817D445660}" type="slidenum">
              <a:rPr lang="en-US" smtClean="0"/>
              <a:t>‹#›</a:t>
            </a:fld>
            <a:endParaRPr lang="en-US"/>
          </a:p>
        </p:txBody>
      </p:sp>
    </p:spTree>
    <p:extLst>
      <p:ext uri="{BB962C8B-B14F-4D97-AF65-F5344CB8AC3E}">
        <p14:creationId xmlns:p14="http://schemas.microsoft.com/office/powerpoint/2010/main" val="108050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ky, mountain, outdoor, nature&#10;&#10;Description automatically generated">
            <a:extLst>
              <a:ext uri="{FF2B5EF4-FFF2-40B4-BE49-F238E27FC236}">
                <a16:creationId xmlns:a16="http://schemas.microsoft.com/office/drawing/2014/main" id="{4FB0EFFD-389E-3E46-9C53-349956F9DE64}"/>
              </a:ext>
            </a:extLst>
          </p:cNvPr>
          <p:cNvPicPr>
            <a:picLocks noChangeAspect="1"/>
          </p:cNvPicPr>
          <p:nvPr/>
        </p:nvPicPr>
        <p:blipFill>
          <a:blip r:embed="rId2"/>
          <a:stretch>
            <a:fillRect/>
          </a:stretch>
        </p:blipFill>
        <p:spPr>
          <a:xfrm>
            <a:off x="-1" y="0"/>
            <a:ext cx="12192000" cy="6858000"/>
          </a:xfrm>
          <a:prstGeom prst="rect">
            <a:avLst/>
          </a:prstGeom>
        </p:spPr>
      </p:pic>
      <p:sp>
        <p:nvSpPr>
          <p:cNvPr id="6" name="Rectangle 5">
            <a:extLst>
              <a:ext uri="{FF2B5EF4-FFF2-40B4-BE49-F238E27FC236}">
                <a16:creationId xmlns:a16="http://schemas.microsoft.com/office/drawing/2014/main" id="{BAE7BA76-F48D-D648-AF98-9064198AB1CD}"/>
              </a:ext>
            </a:extLst>
          </p:cNvPr>
          <p:cNvSpPr/>
          <p:nvPr/>
        </p:nvSpPr>
        <p:spPr>
          <a:xfrm>
            <a:off x="-1" y="1"/>
            <a:ext cx="12192000" cy="6857999"/>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descr="Text&#10;&#10;Description automatically generated with medium confidence">
            <a:extLst>
              <a:ext uri="{FF2B5EF4-FFF2-40B4-BE49-F238E27FC236}">
                <a16:creationId xmlns:a16="http://schemas.microsoft.com/office/drawing/2014/main" id="{1BF06964-EA36-0541-88C1-A3074B428657}"/>
              </a:ext>
            </a:extLst>
          </p:cNvPr>
          <p:cNvPicPr>
            <a:picLocks noChangeAspect="1"/>
          </p:cNvPicPr>
          <p:nvPr/>
        </p:nvPicPr>
        <p:blipFill>
          <a:blip r:embed="rId3"/>
          <a:stretch>
            <a:fillRect/>
          </a:stretch>
        </p:blipFill>
        <p:spPr>
          <a:xfrm>
            <a:off x="4550228" y="5289106"/>
            <a:ext cx="3291840" cy="1123615"/>
          </a:xfrm>
          <a:prstGeom prst="rect">
            <a:avLst/>
          </a:prstGeom>
        </p:spPr>
      </p:pic>
      <p:sp>
        <p:nvSpPr>
          <p:cNvPr id="13" name="TextBox 12">
            <a:extLst>
              <a:ext uri="{FF2B5EF4-FFF2-40B4-BE49-F238E27FC236}">
                <a16:creationId xmlns:a16="http://schemas.microsoft.com/office/drawing/2014/main" id="{10490829-8365-F14F-83A7-B66CC2BF9FA5}"/>
              </a:ext>
            </a:extLst>
          </p:cNvPr>
          <p:cNvSpPr txBox="1"/>
          <p:nvPr/>
        </p:nvSpPr>
        <p:spPr>
          <a:xfrm>
            <a:off x="2271860" y="2007591"/>
            <a:ext cx="7843101" cy="1200329"/>
          </a:xfrm>
          <a:prstGeom prst="rect">
            <a:avLst/>
          </a:prstGeom>
          <a:noFill/>
        </p:spPr>
        <p:txBody>
          <a:bodyPr wrap="square" rtlCol="0">
            <a:spAutoFit/>
          </a:bodyPr>
          <a:lstStyle/>
          <a:p>
            <a:pPr algn="ctr"/>
            <a:r>
              <a:rPr lang="en-US" sz="7200" dirty="0">
                <a:solidFill>
                  <a:schemeClr val="bg1"/>
                </a:solidFill>
                <a:latin typeface="Roboto" pitchFamily="2" charset="0"/>
                <a:ea typeface="Roboto" pitchFamily="2" charset="0"/>
              </a:rPr>
              <a:t>Set Your Minds</a:t>
            </a:r>
          </a:p>
        </p:txBody>
      </p:sp>
      <p:cxnSp>
        <p:nvCxnSpPr>
          <p:cNvPr id="15" name="Straight Connector 14">
            <a:extLst>
              <a:ext uri="{FF2B5EF4-FFF2-40B4-BE49-F238E27FC236}">
                <a16:creationId xmlns:a16="http://schemas.microsoft.com/office/drawing/2014/main" id="{F500ACAE-E66C-074E-BD08-2A22B7A99A82}"/>
              </a:ext>
            </a:extLst>
          </p:cNvPr>
          <p:cNvCxnSpPr>
            <a:cxnSpLocks/>
          </p:cNvCxnSpPr>
          <p:nvPr/>
        </p:nvCxnSpPr>
        <p:spPr>
          <a:xfrm>
            <a:off x="1735183" y="3526970"/>
            <a:ext cx="89219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B4DA62E-9F5A-E241-97A5-2CB6342FB4E9}"/>
              </a:ext>
            </a:extLst>
          </p:cNvPr>
          <p:cNvSpPr txBox="1"/>
          <p:nvPr/>
        </p:nvSpPr>
        <p:spPr>
          <a:xfrm>
            <a:off x="2681148" y="3823263"/>
            <a:ext cx="6490063" cy="707886"/>
          </a:xfrm>
          <a:prstGeom prst="rect">
            <a:avLst/>
          </a:prstGeom>
          <a:noFill/>
        </p:spPr>
        <p:txBody>
          <a:bodyPr wrap="square" rtlCol="0">
            <a:spAutoFit/>
          </a:bodyPr>
          <a:lstStyle/>
          <a:p>
            <a:pPr algn="ctr"/>
            <a:r>
              <a:rPr lang="en-US" sz="4000" dirty="0">
                <a:solidFill>
                  <a:schemeClr val="bg1"/>
                </a:solidFill>
                <a:latin typeface="Roboto" pitchFamily="2" charset="0"/>
                <a:ea typeface="Roboto" pitchFamily="2" charset="0"/>
              </a:rPr>
              <a:t>Colossians 3:1-17</a:t>
            </a:r>
          </a:p>
        </p:txBody>
      </p:sp>
    </p:spTree>
    <p:extLst>
      <p:ext uri="{BB962C8B-B14F-4D97-AF65-F5344CB8AC3E}">
        <p14:creationId xmlns:p14="http://schemas.microsoft.com/office/powerpoint/2010/main" val="3513699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rectangle&#10;&#10;Description automatically generated">
            <a:extLst>
              <a:ext uri="{FF2B5EF4-FFF2-40B4-BE49-F238E27FC236}">
                <a16:creationId xmlns:a16="http://schemas.microsoft.com/office/drawing/2014/main" id="{5D3A66F0-57A6-3940-AE5C-8CCAAAF5D250}"/>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18CAAC2-B6CE-C94C-B860-9BEA8607CD74}"/>
              </a:ext>
            </a:extLst>
          </p:cNvPr>
          <p:cNvSpPr txBox="1"/>
          <p:nvPr/>
        </p:nvSpPr>
        <p:spPr>
          <a:xfrm>
            <a:off x="1635034" y="5937111"/>
            <a:ext cx="8921931" cy="707886"/>
          </a:xfrm>
          <a:prstGeom prst="rect">
            <a:avLst/>
          </a:prstGeom>
          <a:noFill/>
        </p:spPr>
        <p:txBody>
          <a:bodyPr wrap="square" rtlCol="0">
            <a:spAutoFit/>
          </a:bodyPr>
          <a:lstStyle/>
          <a:p>
            <a:pPr algn="ctr"/>
            <a:r>
              <a:rPr lang="en-US" sz="4000" dirty="0">
                <a:solidFill>
                  <a:schemeClr val="bg1"/>
                </a:solidFill>
                <a:latin typeface="Roboto Cn" pitchFamily="2" charset="0"/>
                <a:ea typeface="Roboto Cn" pitchFamily="2" charset="0"/>
              </a:rPr>
              <a:t>Colossians 3:5-11</a:t>
            </a:r>
          </a:p>
        </p:txBody>
      </p:sp>
      <p:sp>
        <p:nvSpPr>
          <p:cNvPr id="4" name="TextBox 3">
            <a:extLst>
              <a:ext uri="{FF2B5EF4-FFF2-40B4-BE49-F238E27FC236}">
                <a16:creationId xmlns:a16="http://schemas.microsoft.com/office/drawing/2014/main" id="{9C54D9B0-D047-AB4A-823C-1641A2704803}"/>
              </a:ext>
            </a:extLst>
          </p:cNvPr>
          <p:cNvSpPr txBox="1"/>
          <p:nvPr/>
        </p:nvSpPr>
        <p:spPr>
          <a:xfrm>
            <a:off x="644164" y="1221352"/>
            <a:ext cx="10903669" cy="4415295"/>
          </a:xfrm>
          <a:prstGeom prst="rect">
            <a:avLst/>
          </a:prstGeom>
          <a:noFill/>
        </p:spPr>
        <p:txBody>
          <a:bodyPr wrap="square" rtlCol="0">
            <a:noAutofit/>
          </a:bodyPr>
          <a:lstStyle/>
          <a:p>
            <a:pPr algn="just" hangingPunct="0"/>
            <a:r>
              <a:rPr lang="en-US" sz="3600" dirty="0">
                <a:solidFill>
                  <a:schemeClr val="bg1"/>
                </a:solidFill>
                <a:latin typeface="Roboto Th" pitchFamily="2" charset="0"/>
                <a:ea typeface="Roboto Th" pitchFamily="2" charset="0"/>
              </a:rPr>
              <a:t>  Put to death therefore what is earthly in you:  sexual immorality, impurity, passion, evil desire, and covetousness, which is idolatry. On account of these the wrath of God is coming.  In these you too once walked, when you were living in them. But now you must put them all away: anger, wrath, malice, slander, and obscene talk from your mouth. </a:t>
            </a:r>
          </a:p>
        </p:txBody>
      </p:sp>
    </p:spTree>
    <p:extLst>
      <p:ext uri="{BB962C8B-B14F-4D97-AF65-F5344CB8AC3E}">
        <p14:creationId xmlns:p14="http://schemas.microsoft.com/office/powerpoint/2010/main" val="4169191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rectangle&#10;&#10;Description automatically generated">
            <a:extLst>
              <a:ext uri="{FF2B5EF4-FFF2-40B4-BE49-F238E27FC236}">
                <a16:creationId xmlns:a16="http://schemas.microsoft.com/office/drawing/2014/main" id="{5D3A66F0-57A6-3940-AE5C-8CCAAAF5D250}"/>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18CAAC2-B6CE-C94C-B860-9BEA8607CD74}"/>
              </a:ext>
            </a:extLst>
          </p:cNvPr>
          <p:cNvSpPr txBox="1"/>
          <p:nvPr/>
        </p:nvSpPr>
        <p:spPr>
          <a:xfrm>
            <a:off x="1635034" y="5937111"/>
            <a:ext cx="8921931" cy="707886"/>
          </a:xfrm>
          <a:prstGeom prst="rect">
            <a:avLst/>
          </a:prstGeom>
          <a:noFill/>
        </p:spPr>
        <p:txBody>
          <a:bodyPr wrap="square" rtlCol="0">
            <a:spAutoFit/>
          </a:bodyPr>
          <a:lstStyle/>
          <a:p>
            <a:pPr algn="ctr"/>
            <a:r>
              <a:rPr lang="en-US" sz="4000" dirty="0">
                <a:solidFill>
                  <a:schemeClr val="bg1"/>
                </a:solidFill>
                <a:latin typeface="Roboto Cn" pitchFamily="2" charset="0"/>
                <a:ea typeface="Roboto Cn" pitchFamily="2" charset="0"/>
              </a:rPr>
              <a:t>Colossians 3:5-11</a:t>
            </a:r>
          </a:p>
        </p:txBody>
      </p:sp>
      <p:sp>
        <p:nvSpPr>
          <p:cNvPr id="4" name="TextBox 3">
            <a:extLst>
              <a:ext uri="{FF2B5EF4-FFF2-40B4-BE49-F238E27FC236}">
                <a16:creationId xmlns:a16="http://schemas.microsoft.com/office/drawing/2014/main" id="{9C54D9B0-D047-AB4A-823C-1641A2704803}"/>
              </a:ext>
            </a:extLst>
          </p:cNvPr>
          <p:cNvSpPr txBox="1"/>
          <p:nvPr/>
        </p:nvSpPr>
        <p:spPr>
          <a:xfrm>
            <a:off x="644164" y="1631127"/>
            <a:ext cx="10903669" cy="3595745"/>
          </a:xfrm>
          <a:prstGeom prst="rect">
            <a:avLst/>
          </a:prstGeom>
          <a:noFill/>
        </p:spPr>
        <p:txBody>
          <a:bodyPr wrap="square" rtlCol="0">
            <a:noAutofit/>
          </a:bodyPr>
          <a:lstStyle/>
          <a:p>
            <a:pPr algn="just" hangingPunct="0"/>
            <a:r>
              <a:rPr lang="en-US" sz="3600" dirty="0">
                <a:solidFill>
                  <a:schemeClr val="bg1"/>
                </a:solidFill>
                <a:latin typeface="Roboto Th" pitchFamily="2" charset="0"/>
                <a:ea typeface="Roboto Th" pitchFamily="2" charset="0"/>
              </a:rPr>
              <a:t>  Do not lie to one another, seeing that you have put off the old self with its practices and have put on the new self, which is being renewed in knowledge after the image of its creator. Here there is not Greek and Jew, circumcised and uncircumcised, barbarian, Scythian, slave, free; but Christ is all, and in all.</a:t>
            </a:r>
          </a:p>
        </p:txBody>
      </p:sp>
    </p:spTree>
    <p:extLst>
      <p:ext uri="{BB962C8B-B14F-4D97-AF65-F5344CB8AC3E}">
        <p14:creationId xmlns:p14="http://schemas.microsoft.com/office/powerpoint/2010/main" val="3149532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348549ED-5A35-4340-9D3D-F6D15511333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A092660-B9D0-754A-B464-7F0FCF1F95BB}"/>
              </a:ext>
            </a:extLst>
          </p:cNvPr>
          <p:cNvSpPr txBox="1"/>
          <p:nvPr/>
        </p:nvSpPr>
        <p:spPr>
          <a:xfrm>
            <a:off x="809895" y="529088"/>
            <a:ext cx="10772504" cy="769441"/>
          </a:xfrm>
          <a:prstGeom prst="rect">
            <a:avLst/>
          </a:prstGeom>
          <a:noFill/>
        </p:spPr>
        <p:txBody>
          <a:bodyPr wrap="square" rtlCol="0">
            <a:spAutoFit/>
          </a:bodyPr>
          <a:lstStyle/>
          <a:p>
            <a:r>
              <a:rPr lang="en-US" sz="4400" dirty="0">
                <a:solidFill>
                  <a:srgbClr val="15234F"/>
                </a:solidFill>
                <a:latin typeface="Roboto Cn" pitchFamily="2" charset="0"/>
                <a:ea typeface="Roboto Cn" pitchFamily="2" charset="0"/>
              </a:rPr>
              <a:t>What are the “earthly things”?</a:t>
            </a:r>
          </a:p>
        </p:txBody>
      </p:sp>
      <p:sp>
        <p:nvSpPr>
          <p:cNvPr id="6" name="TextBox 5">
            <a:extLst>
              <a:ext uri="{FF2B5EF4-FFF2-40B4-BE49-F238E27FC236}">
                <a16:creationId xmlns:a16="http://schemas.microsoft.com/office/drawing/2014/main" id="{E31B9B9B-6E08-C743-80FC-5A7B7DC88573}"/>
              </a:ext>
            </a:extLst>
          </p:cNvPr>
          <p:cNvSpPr txBox="1"/>
          <p:nvPr/>
        </p:nvSpPr>
        <p:spPr>
          <a:xfrm>
            <a:off x="809896" y="1776349"/>
            <a:ext cx="10772503" cy="4639171"/>
          </a:xfrm>
          <a:prstGeom prst="rect">
            <a:avLst/>
          </a:prstGeom>
          <a:noFill/>
        </p:spPr>
        <p:txBody>
          <a:bodyPr wrap="square" rtlCol="0">
            <a:noAutofit/>
          </a:bodyPr>
          <a:lstStyle/>
          <a:p>
            <a:pPr marL="571500" indent="-571500" algn="just" hangingPunct="0">
              <a:spcAft>
                <a:spcPts val="1200"/>
              </a:spcAft>
              <a:buFont typeface="Arial" panose="020B0604020202020204" pitchFamily="34" charset="0"/>
              <a:buChar char="•"/>
            </a:pPr>
            <a:r>
              <a:rPr lang="en-US" sz="3300" dirty="0">
                <a:solidFill>
                  <a:srgbClr val="15234F"/>
                </a:solidFill>
                <a:latin typeface="Roboto" pitchFamily="2" charset="0"/>
                <a:ea typeface="Roboto" pitchFamily="2" charset="0"/>
              </a:rPr>
              <a:t>Sexual immorality</a:t>
            </a:r>
          </a:p>
          <a:p>
            <a:pPr marL="571500" indent="-571500" algn="just" hangingPunct="0">
              <a:spcAft>
                <a:spcPts val="1200"/>
              </a:spcAft>
              <a:buFont typeface="Arial" panose="020B0604020202020204" pitchFamily="34" charset="0"/>
              <a:buChar char="•"/>
            </a:pPr>
            <a:r>
              <a:rPr lang="en-US" sz="3300" dirty="0">
                <a:solidFill>
                  <a:srgbClr val="15234F"/>
                </a:solidFill>
                <a:latin typeface="Roboto" pitchFamily="2" charset="0"/>
                <a:ea typeface="Roboto" pitchFamily="2" charset="0"/>
              </a:rPr>
              <a:t>Impurity, passions</a:t>
            </a:r>
          </a:p>
          <a:p>
            <a:pPr marL="571500" indent="-571500" algn="just" hangingPunct="0">
              <a:spcAft>
                <a:spcPts val="1200"/>
              </a:spcAft>
              <a:buFont typeface="Arial" panose="020B0604020202020204" pitchFamily="34" charset="0"/>
              <a:buChar char="•"/>
            </a:pPr>
            <a:r>
              <a:rPr lang="en-US" sz="3300" dirty="0">
                <a:solidFill>
                  <a:srgbClr val="15234F"/>
                </a:solidFill>
                <a:latin typeface="Roboto" pitchFamily="2" charset="0"/>
                <a:ea typeface="Roboto" pitchFamily="2" charset="0"/>
              </a:rPr>
              <a:t>Evil desires, covetousness</a:t>
            </a:r>
          </a:p>
          <a:p>
            <a:pPr marL="571500" indent="-571500" algn="just" hangingPunct="0">
              <a:spcAft>
                <a:spcPts val="1200"/>
              </a:spcAft>
              <a:buFont typeface="Arial" panose="020B0604020202020204" pitchFamily="34" charset="0"/>
              <a:buChar char="•"/>
            </a:pPr>
            <a:r>
              <a:rPr lang="en-US" sz="3300" dirty="0">
                <a:solidFill>
                  <a:srgbClr val="15234F"/>
                </a:solidFill>
                <a:latin typeface="Roboto" pitchFamily="2" charset="0"/>
                <a:ea typeface="Roboto" pitchFamily="2" charset="0"/>
              </a:rPr>
              <a:t>Anger, wrath, malice</a:t>
            </a:r>
          </a:p>
          <a:p>
            <a:pPr marL="571500" indent="-571500" algn="just" hangingPunct="0">
              <a:spcAft>
                <a:spcPts val="1200"/>
              </a:spcAft>
              <a:buFont typeface="Arial" panose="020B0604020202020204" pitchFamily="34" charset="0"/>
              <a:buChar char="•"/>
            </a:pPr>
            <a:r>
              <a:rPr lang="en-US" sz="3300" dirty="0">
                <a:solidFill>
                  <a:srgbClr val="15234F"/>
                </a:solidFill>
                <a:latin typeface="Roboto" pitchFamily="2" charset="0"/>
                <a:ea typeface="Roboto" pitchFamily="2" charset="0"/>
              </a:rPr>
              <a:t>Slander and obscene talk</a:t>
            </a:r>
          </a:p>
          <a:p>
            <a:pPr marL="571500" indent="-571500" algn="just" hangingPunct="0">
              <a:spcAft>
                <a:spcPts val="1200"/>
              </a:spcAft>
              <a:buFont typeface="Arial" panose="020B0604020202020204" pitchFamily="34" charset="0"/>
              <a:buChar char="•"/>
            </a:pPr>
            <a:r>
              <a:rPr lang="en-US" sz="3300" dirty="0">
                <a:solidFill>
                  <a:srgbClr val="15234F"/>
                </a:solidFill>
                <a:latin typeface="Roboto" pitchFamily="2" charset="0"/>
                <a:ea typeface="Roboto" pitchFamily="2" charset="0"/>
              </a:rPr>
              <a:t>Lying to one another</a:t>
            </a:r>
          </a:p>
          <a:p>
            <a:pPr marL="571500" indent="-571500" algn="just" hangingPunct="0">
              <a:spcAft>
                <a:spcPts val="1200"/>
              </a:spcAft>
              <a:buFont typeface="Arial" panose="020B0604020202020204" pitchFamily="34" charset="0"/>
              <a:buChar char="•"/>
            </a:pPr>
            <a:r>
              <a:rPr lang="en-US" sz="3300" dirty="0">
                <a:solidFill>
                  <a:srgbClr val="15234F"/>
                </a:solidFill>
                <a:latin typeface="Roboto" pitchFamily="2" charset="0"/>
                <a:ea typeface="Roboto" pitchFamily="2" charset="0"/>
              </a:rPr>
              <a:t>Divisions and favoritism</a:t>
            </a:r>
          </a:p>
        </p:txBody>
      </p:sp>
    </p:spTree>
    <p:extLst>
      <p:ext uri="{BB962C8B-B14F-4D97-AF65-F5344CB8AC3E}">
        <p14:creationId xmlns:p14="http://schemas.microsoft.com/office/powerpoint/2010/main" val="1110815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rectangle&#10;&#10;Description automatically generated">
            <a:extLst>
              <a:ext uri="{FF2B5EF4-FFF2-40B4-BE49-F238E27FC236}">
                <a16:creationId xmlns:a16="http://schemas.microsoft.com/office/drawing/2014/main" id="{5D3A66F0-57A6-3940-AE5C-8CCAAAF5D250}"/>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18CAAC2-B6CE-C94C-B860-9BEA8607CD74}"/>
              </a:ext>
            </a:extLst>
          </p:cNvPr>
          <p:cNvSpPr txBox="1"/>
          <p:nvPr/>
        </p:nvSpPr>
        <p:spPr>
          <a:xfrm>
            <a:off x="1635034" y="5937111"/>
            <a:ext cx="8921931" cy="707886"/>
          </a:xfrm>
          <a:prstGeom prst="rect">
            <a:avLst/>
          </a:prstGeom>
          <a:noFill/>
        </p:spPr>
        <p:txBody>
          <a:bodyPr wrap="square" rtlCol="0">
            <a:spAutoFit/>
          </a:bodyPr>
          <a:lstStyle/>
          <a:p>
            <a:pPr algn="ctr"/>
            <a:r>
              <a:rPr lang="en-US" sz="4000" dirty="0">
                <a:solidFill>
                  <a:schemeClr val="bg1"/>
                </a:solidFill>
                <a:latin typeface="Roboto Cn" pitchFamily="2" charset="0"/>
                <a:ea typeface="Roboto Cn" pitchFamily="2" charset="0"/>
              </a:rPr>
              <a:t>Colossians 3:12-17</a:t>
            </a:r>
          </a:p>
        </p:txBody>
      </p:sp>
      <p:sp>
        <p:nvSpPr>
          <p:cNvPr id="4" name="TextBox 3">
            <a:extLst>
              <a:ext uri="{FF2B5EF4-FFF2-40B4-BE49-F238E27FC236}">
                <a16:creationId xmlns:a16="http://schemas.microsoft.com/office/drawing/2014/main" id="{9C54D9B0-D047-AB4A-823C-1641A2704803}"/>
              </a:ext>
            </a:extLst>
          </p:cNvPr>
          <p:cNvSpPr txBox="1"/>
          <p:nvPr/>
        </p:nvSpPr>
        <p:spPr>
          <a:xfrm>
            <a:off x="644164" y="1314107"/>
            <a:ext cx="10903669" cy="4415295"/>
          </a:xfrm>
          <a:prstGeom prst="rect">
            <a:avLst/>
          </a:prstGeom>
          <a:noFill/>
        </p:spPr>
        <p:txBody>
          <a:bodyPr wrap="square" rtlCol="0">
            <a:noAutofit/>
          </a:bodyPr>
          <a:lstStyle/>
          <a:p>
            <a:pPr algn="just" hangingPunct="0"/>
            <a:r>
              <a:rPr lang="en-US" sz="3600" dirty="0">
                <a:solidFill>
                  <a:schemeClr val="bg1"/>
                </a:solidFill>
                <a:latin typeface="Roboto Th" pitchFamily="2" charset="0"/>
                <a:ea typeface="Roboto Th" pitchFamily="2" charset="0"/>
              </a:rPr>
              <a:t>   Put on then, as God's chosen ones, holy and beloved, compassionate hearts, kindness, humility, meekness, and patience, bearing with one another and, if one has a complaint against another, forgiving each other; as the Lord has forgiven you, so you also must forgive. And above all these put on love, which binds everything together in perfect harmony. </a:t>
            </a:r>
          </a:p>
        </p:txBody>
      </p:sp>
    </p:spTree>
    <p:extLst>
      <p:ext uri="{BB962C8B-B14F-4D97-AF65-F5344CB8AC3E}">
        <p14:creationId xmlns:p14="http://schemas.microsoft.com/office/powerpoint/2010/main" val="2199606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rectangle&#10;&#10;Description automatically generated">
            <a:extLst>
              <a:ext uri="{FF2B5EF4-FFF2-40B4-BE49-F238E27FC236}">
                <a16:creationId xmlns:a16="http://schemas.microsoft.com/office/drawing/2014/main" id="{5D3A66F0-57A6-3940-AE5C-8CCAAAF5D250}"/>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18CAAC2-B6CE-C94C-B860-9BEA8607CD74}"/>
              </a:ext>
            </a:extLst>
          </p:cNvPr>
          <p:cNvSpPr txBox="1"/>
          <p:nvPr/>
        </p:nvSpPr>
        <p:spPr>
          <a:xfrm>
            <a:off x="1635034" y="5937111"/>
            <a:ext cx="8921931" cy="707886"/>
          </a:xfrm>
          <a:prstGeom prst="rect">
            <a:avLst/>
          </a:prstGeom>
          <a:noFill/>
        </p:spPr>
        <p:txBody>
          <a:bodyPr wrap="square" rtlCol="0">
            <a:spAutoFit/>
          </a:bodyPr>
          <a:lstStyle/>
          <a:p>
            <a:pPr algn="ctr"/>
            <a:r>
              <a:rPr lang="en-US" sz="4000" dirty="0">
                <a:solidFill>
                  <a:schemeClr val="bg1"/>
                </a:solidFill>
                <a:latin typeface="Roboto Cn" pitchFamily="2" charset="0"/>
                <a:ea typeface="Roboto Cn" pitchFamily="2" charset="0"/>
              </a:rPr>
              <a:t>Colossians 3:12-17</a:t>
            </a:r>
          </a:p>
        </p:txBody>
      </p:sp>
      <p:sp>
        <p:nvSpPr>
          <p:cNvPr id="4" name="TextBox 3">
            <a:extLst>
              <a:ext uri="{FF2B5EF4-FFF2-40B4-BE49-F238E27FC236}">
                <a16:creationId xmlns:a16="http://schemas.microsoft.com/office/drawing/2014/main" id="{9C54D9B0-D047-AB4A-823C-1641A2704803}"/>
              </a:ext>
            </a:extLst>
          </p:cNvPr>
          <p:cNvSpPr txBox="1"/>
          <p:nvPr/>
        </p:nvSpPr>
        <p:spPr>
          <a:xfrm>
            <a:off x="644164" y="871048"/>
            <a:ext cx="10903669" cy="4415295"/>
          </a:xfrm>
          <a:prstGeom prst="rect">
            <a:avLst/>
          </a:prstGeom>
          <a:noFill/>
        </p:spPr>
        <p:txBody>
          <a:bodyPr wrap="square" rtlCol="0">
            <a:noAutofit/>
          </a:bodyPr>
          <a:lstStyle/>
          <a:p>
            <a:pPr algn="just" hangingPunct="0"/>
            <a:r>
              <a:rPr lang="en-US" sz="3600" dirty="0">
                <a:solidFill>
                  <a:schemeClr val="bg1"/>
                </a:solidFill>
                <a:latin typeface="Roboto Th" pitchFamily="2" charset="0"/>
                <a:ea typeface="Roboto Th" pitchFamily="2" charset="0"/>
              </a:rPr>
              <a:t>   And let the peace of Christ rule in your hearts, to which indeed you were called in one body. And be thankful. Let the word of Christ dwell in you richly, teaching and admonishing one another in all wisdom, singing psalms and hymns and spiritual songs, with thankfulness in your hearts to God. And whatever you do, in word or deed, do everything in the name of the Lord Jesus, giving thanks to God the Father through him.</a:t>
            </a:r>
          </a:p>
        </p:txBody>
      </p:sp>
    </p:spTree>
    <p:extLst>
      <p:ext uri="{BB962C8B-B14F-4D97-AF65-F5344CB8AC3E}">
        <p14:creationId xmlns:p14="http://schemas.microsoft.com/office/powerpoint/2010/main" val="2062502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348549ED-5A35-4340-9D3D-F6D15511333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A092660-B9D0-754A-B464-7F0FCF1F95BB}"/>
              </a:ext>
            </a:extLst>
          </p:cNvPr>
          <p:cNvSpPr txBox="1"/>
          <p:nvPr/>
        </p:nvSpPr>
        <p:spPr>
          <a:xfrm>
            <a:off x="809895" y="529088"/>
            <a:ext cx="10772504" cy="769441"/>
          </a:xfrm>
          <a:prstGeom prst="rect">
            <a:avLst/>
          </a:prstGeom>
          <a:noFill/>
        </p:spPr>
        <p:txBody>
          <a:bodyPr wrap="square" rtlCol="0">
            <a:spAutoFit/>
          </a:bodyPr>
          <a:lstStyle/>
          <a:p>
            <a:r>
              <a:rPr lang="en-US" sz="4400" dirty="0">
                <a:solidFill>
                  <a:srgbClr val="15234F"/>
                </a:solidFill>
                <a:latin typeface="Roboto Cn" pitchFamily="2" charset="0"/>
                <a:ea typeface="Roboto Cn" pitchFamily="2" charset="0"/>
              </a:rPr>
              <a:t>What are the “things above”?</a:t>
            </a:r>
          </a:p>
        </p:txBody>
      </p:sp>
      <p:sp>
        <p:nvSpPr>
          <p:cNvPr id="6" name="TextBox 5">
            <a:extLst>
              <a:ext uri="{FF2B5EF4-FFF2-40B4-BE49-F238E27FC236}">
                <a16:creationId xmlns:a16="http://schemas.microsoft.com/office/drawing/2014/main" id="{E31B9B9B-6E08-C743-80FC-5A7B7DC88573}"/>
              </a:ext>
            </a:extLst>
          </p:cNvPr>
          <p:cNvSpPr txBox="1"/>
          <p:nvPr/>
        </p:nvSpPr>
        <p:spPr>
          <a:xfrm>
            <a:off x="809895" y="1689741"/>
            <a:ext cx="10772504" cy="4639171"/>
          </a:xfrm>
          <a:prstGeom prst="rect">
            <a:avLst/>
          </a:prstGeom>
          <a:noFill/>
        </p:spPr>
        <p:txBody>
          <a:bodyPr wrap="square" rtlCol="0">
            <a:noAutofit/>
          </a:bodyPr>
          <a:lstStyle/>
          <a:p>
            <a:pPr marL="457200" indent="-457200" algn="just" hangingPunct="0">
              <a:spcAft>
                <a:spcPts val="600"/>
              </a:spcAft>
              <a:buFont typeface="Arial" panose="020B0604020202020204" pitchFamily="34" charset="0"/>
              <a:buChar char="•"/>
            </a:pPr>
            <a:r>
              <a:rPr lang="en-US" sz="3500" dirty="0">
                <a:solidFill>
                  <a:srgbClr val="15234F"/>
                </a:solidFill>
                <a:latin typeface="Roboto" pitchFamily="2" charset="0"/>
                <a:ea typeface="Roboto" pitchFamily="2" charset="0"/>
              </a:rPr>
              <a:t>Compassion, kindness</a:t>
            </a:r>
          </a:p>
          <a:p>
            <a:pPr marL="457200" indent="-457200" algn="just" hangingPunct="0">
              <a:spcAft>
                <a:spcPts val="600"/>
              </a:spcAft>
              <a:buFont typeface="Arial" panose="020B0604020202020204" pitchFamily="34" charset="0"/>
              <a:buChar char="•"/>
            </a:pPr>
            <a:r>
              <a:rPr lang="en-US" sz="3500" dirty="0">
                <a:solidFill>
                  <a:srgbClr val="15234F"/>
                </a:solidFill>
                <a:latin typeface="Roboto" pitchFamily="2" charset="0"/>
                <a:ea typeface="Roboto" pitchFamily="2" charset="0"/>
              </a:rPr>
              <a:t>Humility, meekness, patience, bearing with one another</a:t>
            </a:r>
          </a:p>
          <a:p>
            <a:pPr marL="457200" indent="-457200" algn="just" hangingPunct="0">
              <a:spcAft>
                <a:spcPts val="600"/>
              </a:spcAft>
              <a:buFont typeface="Arial" panose="020B0604020202020204" pitchFamily="34" charset="0"/>
              <a:buChar char="•"/>
            </a:pPr>
            <a:r>
              <a:rPr lang="en-US" sz="3500" dirty="0">
                <a:solidFill>
                  <a:srgbClr val="15234F"/>
                </a:solidFill>
                <a:latin typeface="Roboto" pitchFamily="2" charset="0"/>
                <a:ea typeface="Roboto" pitchFamily="2" charset="0"/>
              </a:rPr>
              <a:t>Forgiveness</a:t>
            </a:r>
          </a:p>
          <a:p>
            <a:pPr marL="457200" indent="-457200" algn="just" hangingPunct="0">
              <a:spcAft>
                <a:spcPts val="600"/>
              </a:spcAft>
              <a:buFont typeface="Arial" panose="020B0604020202020204" pitchFamily="34" charset="0"/>
              <a:buChar char="•"/>
            </a:pPr>
            <a:r>
              <a:rPr lang="en-US" sz="3500" dirty="0">
                <a:solidFill>
                  <a:srgbClr val="15234F"/>
                </a:solidFill>
                <a:latin typeface="Roboto" pitchFamily="2" charset="0"/>
                <a:ea typeface="Roboto" pitchFamily="2" charset="0"/>
              </a:rPr>
              <a:t>Love, harmony with others, the peace of Christ</a:t>
            </a:r>
          </a:p>
          <a:p>
            <a:pPr marL="457200" indent="-457200" algn="just" hangingPunct="0">
              <a:spcAft>
                <a:spcPts val="600"/>
              </a:spcAft>
              <a:buFont typeface="Arial" panose="020B0604020202020204" pitchFamily="34" charset="0"/>
              <a:buChar char="•"/>
            </a:pPr>
            <a:r>
              <a:rPr lang="en-US" sz="3500" dirty="0">
                <a:solidFill>
                  <a:srgbClr val="15234F"/>
                </a:solidFill>
                <a:latin typeface="Roboto" pitchFamily="2" charset="0"/>
                <a:ea typeface="Roboto" pitchFamily="2" charset="0"/>
              </a:rPr>
              <a:t>Word of Christ honored and obeyed</a:t>
            </a:r>
          </a:p>
          <a:p>
            <a:pPr marL="457200" indent="-457200" algn="just" hangingPunct="0">
              <a:spcAft>
                <a:spcPts val="600"/>
              </a:spcAft>
              <a:buFont typeface="Arial" panose="020B0604020202020204" pitchFamily="34" charset="0"/>
              <a:buChar char="•"/>
            </a:pPr>
            <a:r>
              <a:rPr lang="en-US" sz="3500" dirty="0">
                <a:solidFill>
                  <a:srgbClr val="15234F"/>
                </a:solidFill>
                <a:latin typeface="Roboto" pitchFamily="2" charset="0"/>
                <a:ea typeface="Roboto" pitchFamily="2" charset="0"/>
              </a:rPr>
              <a:t>Worship, singing, thankfulness, praise</a:t>
            </a:r>
          </a:p>
          <a:p>
            <a:pPr marL="457200" indent="-457200" algn="just" hangingPunct="0">
              <a:spcAft>
                <a:spcPts val="600"/>
              </a:spcAft>
              <a:buFont typeface="Arial" panose="020B0604020202020204" pitchFamily="34" charset="0"/>
              <a:buChar char="•"/>
            </a:pPr>
            <a:r>
              <a:rPr lang="en-US" sz="3500" dirty="0">
                <a:solidFill>
                  <a:srgbClr val="15234F"/>
                </a:solidFill>
                <a:latin typeface="Roboto" pitchFamily="2" charset="0"/>
                <a:ea typeface="Roboto" pitchFamily="2" charset="0"/>
              </a:rPr>
              <a:t>The glory of the Lord Jesus</a:t>
            </a:r>
          </a:p>
        </p:txBody>
      </p:sp>
    </p:spTree>
    <p:extLst>
      <p:ext uri="{BB962C8B-B14F-4D97-AF65-F5344CB8AC3E}">
        <p14:creationId xmlns:p14="http://schemas.microsoft.com/office/powerpoint/2010/main" val="3781392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rectangle&#10;&#10;Description automatically generated">
            <a:extLst>
              <a:ext uri="{FF2B5EF4-FFF2-40B4-BE49-F238E27FC236}">
                <a16:creationId xmlns:a16="http://schemas.microsoft.com/office/drawing/2014/main" id="{5D3A66F0-57A6-3940-AE5C-8CCAAAF5D250}"/>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18CAAC2-B6CE-C94C-B860-9BEA8607CD74}"/>
              </a:ext>
            </a:extLst>
          </p:cNvPr>
          <p:cNvSpPr txBox="1"/>
          <p:nvPr/>
        </p:nvSpPr>
        <p:spPr>
          <a:xfrm>
            <a:off x="1635032" y="5540867"/>
            <a:ext cx="8921931" cy="707886"/>
          </a:xfrm>
          <a:prstGeom prst="rect">
            <a:avLst/>
          </a:prstGeom>
          <a:noFill/>
        </p:spPr>
        <p:txBody>
          <a:bodyPr wrap="square" rtlCol="0">
            <a:spAutoFit/>
          </a:bodyPr>
          <a:lstStyle/>
          <a:p>
            <a:pPr algn="ctr"/>
            <a:r>
              <a:rPr lang="en-US" sz="4000" dirty="0">
                <a:solidFill>
                  <a:schemeClr val="bg1"/>
                </a:solidFill>
                <a:latin typeface="Roboto Cn" pitchFamily="2" charset="0"/>
                <a:ea typeface="Roboto Cn" pitchFamily="2" charset="0"/>
              </a:rPr>
              <a:t>Matthew 6:10</a:t>
            </a:r>
          </a:p>
        </p:txBody>
      </p:sp>
      <p:sp>
        <p:nvSpPr>
          <p:cNvPr id="4" name="TextBox 3">
            <a:extLst>
              <a:ext uri="{FF2B5EF4-FFF2-40B4-BE49-F238E27FC236}">
                <a16:creationId xmlns:a16="http://schemas.microsoft.com/office/drawing/2014/main" id="{9C54D9B0-D047-AB4A-823C-1641A2704803}"/>
              </a:ext>
            </a:extLst>
          </p:cNvPr>
          <p:cNvSpPr txBox="1"/>
          <p:nvPr/>
        </p:nvSpPr>
        <p:spPr>
          <a:xfrm>
            <a:off x="926968" y="1125572"/>
            <a:ext cx="10507745" cy="4415295"/>
          </a:xfrm>
          <a:prstGeom prst="rect">
            <a:avLst/>
          </a:prstGeom>
          <a:noFill/>
        </p:spPr>
        <p:txBody>
          <a:bodyPr wrap="square" rtlCol="0">
            <a:noAutofit/>
          </a:bodyPr>
          <a:lstStyle/>
          <a:p>
            <a:pPr algn="just" hangingPunct="0"/>
            <a:endParaRPr lang="en-US" sz="4400" dirty="0">
              <a:solidFill>
                <a:schemeClr val="bg1"/>
              </a:solidFill>
              <a:latin typeface="Roboto Th" pitchFamily="2" charset="0"/>
              <a:ea typeface="Roboto Th" pitchFamily="2" charset="0"/>
            </a:endParaRPr>
          </a:p>
          <a:p>
            <a:pPr algn="just" hangingPunct="0"/>
            <a:endParaRPr lang="en-US" sz="4400" dirty="0">
              <a:solidFill>
                <a:schemeClr val="bg1"/>
              </a:solidFill>
              <a:latin typeface="Roboto Th" pitchFamily="2" charset="0"/>
              <a:ea typeface="Roboto Th" pitchFamily="2" charset="0"/>
            </a:endParaRPr>
          </a:p>
          <a:p>
            <a:pPr algn="just" hangingPunct="0"/>
            <a:r>
              <a:rPr lang="en-US" sz="4400" dirty="0">
                <a:solidFill>
                  <a:schemeClr val="bg1"/>
                </a:solidFill>
                <a:latin typeface="Roboto Th" pitchFamily="2" charset="0"/>
                <a:ea typeface="Roboto Th" pitchFamily="2" charset="0"/>
              </a:rPr>
              <a:t> Your kingdom come, your will be done,</a:t>
            </a:r>
          </a:p>
          <a:p>
            <a:pPr algn="just" hangingPunct="0"/>
            <a:r>
              <a:rPr lang="en-US" sz="4400" dirty="0">
                <a:solidFill>
                  <a:schemeClr val="bg1"/>
                </a:solidFill>
                <a:latin typeface="Roboto Th" pitchFamily="2" charset="0"/>
                <a:ea typeface="Roboto Th" pitchFamily="2" charset="0"/>
              </a:rPr>
              <a:t>    on earth </a:t>
            </a:r>
            <a:r>
              <a:rPr lang="en-US" sz="4400" u="sng" dirty="0">
                <a:solidFill>
                  <a:schemeClr val="bg1"/>
                </a:solidFill>
                <a:latin typeface="Roboto Th" pitchFamily="2" charset="0"/>
                <a:ea typeface="Roboto Th" pitchFamily="2" charset="0"/>
              </a:rPr>
              <a:t>as it is in heaven</a:t>
            </a:r>
            <a:r>
              <a:rPr lang="en-US" sz="4400" dirty="0">
                <a:solidFill>
                  <a:schemeClr val="bg1"/>
                </a:solidFill>
                <a:latin typeface="Roboto Th" pitchFamily="2" charset="0"/>
                <a:ea typeface="Roboto Th" pitchFamily="2" charset="0"/>
              </a:rPr>
              <a:t>…</a:t>
            </a:r>
          </a:p>
        </p:txBody>
      </p:sp>
    </p:spTree>
    <p:extLst>
      <p:ext uri="{BB962C8B-B14F-4D97-AF65-F5344CB8AC3E}">
        <p14:creationId xmlns:p14="http://schemas.microsoft.com/office/powerpoint/2010/main" val="3943308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348549ED-5A35-4340-9D3D-F6D15511333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A092660-B9D0-754A-B464-7F0FCF1F95BB}"/>
              </a:ext>
            </a:extLst>
          </p:cNvPr>
          <p:cNvSpPr txBox="1"/>
          <p:nvPr/>
        </p:nvSpPr>
        <p:spPr>
          <a:xfrm>
            <a:off x="809895" y="529088"/>
            <a:ext cx="10772504" cy="769441"/>
          </a:xfrm>
          <a:prstGeom prst="rect">
            <a:avLst/>
          </a:prstGeom>
          <a:noFill/>
        </p:spPr>
        <p:txBody>
          <a:bodyPr wrap="square" rtlCol="0">
            <a:spAutoFit/>
          </a:bodyPr>
          <a:lstStyle/>
          <a:p>
            <a:r>
              <a:rPr lang="en-US" sz="4400" i="1" dirty="0">
                <a:solidFill>
                  <a:srgbClr val="15234F"/>
                </a:solidFill>
                <a:latin typeface="Roboto Cn" pitchFamily="2" charset="0"/>
                <a:ea typeface="Roboto Cn" pitchFamily="2" charset="0"/>
              </a:rPr>
              <a:t>Set your minds on things above…</a:t>
            </a:r>
          </a:p>
        </p:txBody>
      </p:sp>
      <p:sp>
        <p:nvSpPr>
          <p:cNvPr id="6" name="TextBox 5">
            <a:extLst>
              <a:ext uri="{FF2B5EF4-FFF2-40B4-BE49-F238E27FC236}">
                <a16:creationId xmlns:a16="http://schemas.microsoft.com/office/drawing/2014/main" id="{E31B9B9B-6E08-C743-80FC-5A7B7DC88573}"/>
              </a:ext>
            </a:extLst>
          </p:cNvPr>
          <p:cNvSpPr txBox="1"/>
          <p:nvPr/>
        </p:nvSpPr>
        <p:spPr>
          <a:xfrm>
            <a:off x="809895" y="1689741"/>
            <a:ext cx="10772504" cy="4639171"/>
          </a:xfrm>
          <a:prstGeom prst="rect">
            <a:avLst/>
          </a:prstGeom>
          <a:noFill/>
        </p:spPr>
        <p:txBody>
          <a:bodyPr wrap="square" rtlCol="0">
            <a:noAutofit/>
          </a:bodyPr>
          <a:lstStyle/>
          <a:p>
            <a:pPr marL="457200" indent="-457200" algn="just" hangingPunct="0">
              <a:spcAft>
                <a:spcPts val="600"/>
              </a:spcAft>
              <a:buFont typeface="Arial" panose="020B0604020202020204" pitchFamily="34" charset="0"/>
              <a:buChar char="•"/>
            </a:pPr>
            <a:r>
              <a:rPr lang="en-US" sz="3500" dirty="0">
                <a:solidFill>
                  <a:srgbClr val="15234F"/>
                </a:solidFill>
                <a:latin typeface="Roboto" pitchFamily="2" charset="0"/>
                <a:ea typeface="Roboto" pitchFamily="2" charset="0"/>
              </a:rPr>
              <a:t>Compassion, kindness</a:t>
            </a:r>
          </a:p>
          <a:p>
            <a:pPr marL="457200" indent="-457200" algn="just" hangingPunct="0">
              <a:spcAft>
                <a:spcPts val="600"/>
              </a:spcAft>
              <a:buFont typeface="Arial" panose="020B0604020202020204" pitchFamily="34" charset="0"/>
              <a:buChar char="•"/>
            </a:pPr>
            <a:r>
              <a:rPr lang="en-US" sz="3500" dirty="0">
                <a:solidFill>
                  <a:srgbClr val="15234F"/>
                </a:solidFill>
                <a:latin typeface="Roboto" pitchFamily="2" charset="0"/>
                <a:ea typeface="Roboto" pitchFamily="2" charset="0"/>
              </a:rPr>
              <a:t>Humility, meekness, patience, bearing with one another</a:t>
            </a:r>
          </a:p>
          <a:p>
            <a:pPr marL="457200" indent="-457200" algn="just" hangingPunct="0">
              <a:spcAft>
                <a:spcPts val="600"/>
              </a:spcAft>
              <a:buFont typeface="Arial" panose="020B0604020202020204" pitchFamily="34" charset="0"/>
              <a:buChar char="•"/>
            </a:pPr>
            <a:r>
              <a:rPr lang="en-US" sz="3500" dirty="0">
                <a:solidFill>
                  <a:srgbClr val="15234F"/>
                </a:solidFill>
                <a:latin typeface="Roboto" pitchFamily="2" charset="0"/>
                <a:ea typeface="Roboto" pitchFamily="2" charset="0"/>
              </a:rPr>
              <a:t>Forgiveness</a:t>
            </a:r>
          </a:p>
          <a:p>
            <a:pPr marL="457200" indent="-457200" algn="just" hangingPunct="0">
              <a:spcAft>
                <a:spcPts val="600"/>
              </a:spcAft>
              <a:buFont typeface="Arial" panose="020B0604020202020204" pitchFamily="34" charset="0"/>
              <a:buChar char="•"/>
            </a:pPr>
            <a:r>
              <a:rPr lang="en-US" sz="3500" dirty="0">
                <a:solidFill>
                  <a:srgbClr val="15234F"/>
                </a:solidFill>
                <a:latin typeface="Roboto" pitchFamily="2" charset="0"/>
                <a:ea typeface="Roboto" pitchFamily="2" charset="0"/>
              </a:rPr>
              <a:t>Love, harmony with others, the peace of Christ</a:t>
            </a:r>
          </a:p>
          <a:p>
            <a:pPr marL="457200" indent="-457200" algn="just" hangingPunct="0">
              <a:spcAft>
                <a:spcPts val="600"/>
              </a:spcAft>
              <a:buFont typeface="Arial" panose="020B0604020202020204" pitchFamily="34" charset="0"/>
              <a:buChar char="•"/>
            </a:pPr>
            <a:r>
              <a:rPr lang="en-US" sz="3500" dirty="0">
                <a:solidFill>
                  <a:srgbClr val="15234F"/>
                </a:solidFill>
                <a:latin typeface="Roboto" pitchFamily="2" charset="0"/>
                <a:ea typeface="Roboto" pitchFamily="2" charset="0"/>
              </a:rPr>
              <a:t>Word of Christ honored and obeyed</a:t>
            </a:r>
          </a:p>
          <a:p>
            <a:pPr marL="457200" indent="-457200" algn="just" hangingPunct="0">
              <a:spcAft>
                <a:spcPts val="600"/>
              </a:spcAft>
              <a:buFont typeface="Arial" panose="020B0604020202020204" pitchFamily="34" charset="0"/>
              <a:buChar char="•"/>
            </a:pPr>
            <a:r>
              <a:rPr lang="en-US" sz="3500" dirty="0">
                <a:solidFill>
                  <a:srgbClr val="15234F"/>
                </a:solidFill>
                <a:latin typeface="Roboto" pitchFamily="2" charset="0"/>
                <a:ea typeface="Roboto" pitchFamily="2" charset="0"/>
              </a:rPr>
              <a:t>Worship, singing, thankfulness, praise</a:t>
            </a:r>
          </a:p>
          <a:p>
            <a:pPr marL="457200" indent="-457200" algn="just" hangingPunct="0">
              <a:spcAft>
                <a:spcPts val="600"/>
              </a:spcAft>
              <a:buFont typeface="Arial" panose="020B0604020202020204" pitchFamily="34" charset="0"/>
              <a:buChar char="•"/>
            </a:pPr>
            <a:r>
              <a:rPr lang="en-US" sz="3500" dirty="0">
                <a:solidFill>
                  <a:srgbClr val="15234F"/>
                </a:solidFill>
                <a:latin typeface="Roboto" pitchFamily="2" charset="0"/>
                <a:ea typeface="Roboto" pitchFamily="2" charset="0"/>
              </a:rPr>
              <a:t>The glory of the Lord Jesus</a:t>
            </a:r>
          </a:p>
        </p:txBody>
      </p:sp>
    </p:spTree>
    <p:extLst>
      <p:ext uri="{BB962C8B-B14F-4D97-AF65-F5344CB8AC3E}">
        <p14:creationId xmlns:p14="http://schemas.microsoft.com/office/powerpoint/2010/main" val="3663954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ky, mountain, outdoor, nature&#10;&#10;Description automatically generated">
            <a:extLst>
              <a:ext uri="{FF2B5EF4-FFF2-40B4-BE49-F238E27FC236}">
                <a16:creationId xmlns:a16="http://schemas.microsoft.com/office/drawing/2014/main" id="{4FB0EFFD-389E-3E46-9C53-349956F9DE64}"/>
              </a:ext>
            </a:extLst>
          </p:cNvPr>
          <p:cNvPicPr>
            <a:picLocks noChangeAspect="1"/>
          </p:cNvPicPr>
          <p:nvPr/>
        </p:nvPicPr>
        <p:blipFill>
          <a:blip r:embed="rId2"/>
          <a:stretch>
            <a:fillRect/>
          </a:stretch>
        </p:blipFill>
        <p:spPr>
          <a:xfrm>
            <a:off x="-1" y="0"/>
            <a:ext cx="12192000" cy="6858000"/>
          </a:xfrm>
          <a:prstGeom prst="rect">
            <a:avLst/>
          </a:prstGeom>
        </p:spPr>
      </p:pic>
      <p:sp>
        <p:nvSpPr>
          <p:cNvPr id="6" name="Rectangle 5">
            <a:extLst>
              <a:ext uri="{FF2B5EF4-FFF2-40B4-BE49-F238E27FC236}">
                <a16:creationId xmlns:a16="http://schemas.microsoft.com/office/drawing/2014/main" id="{BAE7BA76-F48D-D648-AF98-9064198AB1CD}"/>
              </a:ext>
            </a:extLst>
          </p:cNvPr>
          <p:cNvSpPr/>
          <p:nvPr/>
        </p:nvSpPr>
        <p:spPr>
          <a:xfrm>
            <a:off x="-1" y="9426"/>
            <a:ext cx="12192000" cy="6857999"/>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descr="Text&#10;&#10;Description automatically generated with medium confidence">
            <a:extLst>
              <a:ext uri="{FF2B5EF4-FFF2-40B4-BE49-F238E27FC236}">
                <a16:creationId xmlns:a16="http://schemas.microsoft.com/office/drawing/2014/main" id="{1BF06964-EA36-0541-88C1-A3074B428657}"/>
              </a:ext>
            </a:extLst>
          </p:cNvPr>
          <p:cNvPicPr>
            <a:picLocks noChangeAspect="1"/>
          </p:cNvPicPr>
          <p:nvPr/>
        </p:nvPicPr>
        <p:blipFill>
          <a:blip r:embed="rId3"/>
          <a:stretch>
            <a:fillRect/>
          </a:stretch>
        </p:blipFill>
        <p:spPr>
          <a:xfrm>
            <a:off x="9966959" y="5942231"/>
            <a:ext cx="1798319" cy="613826"/>
          </a:xfrm>
          <a:prstGeom prst="rect">
            <a:avLst/>
          </a:prstGeom>
        </p:spPr>
      </p:pic>
      <p:sp>
        <p:nvSpPr>
          <p:cNvPr id="8" name="TextBox 7">
            <a:extLst>
              <a:ext uri="{FF2B5EF4-FFF2-40B4-BE49-F238E27FC236}">
                <a16:creationId xmlns:a16="http://schemas.microsoft.com/office/drawing/2014/main" id="{23712543-ED5F-184D-A225-8D762BAB7099}"/>
              </a:ext>
            </a:extLst>
          </p:cNvPr>
          <p:cNvSpPr txBox="1"/>
          <p:nvPr/>
        </p:nvSpPr>
        <p:spPr>
          <a:xfrm>
            <a:off x="783995" y="1351506"/>
            <a:ext cx="10624007" cy="4154984"/>
          </a:xfrm>
          <a:prstGeom prst="rect">
            <a:avLst/>
          </a:prstGeom>
          <a:noFill/>
        </p:spPr>
        <p:txBody>
          <a:bodyPr wrap="square" rtlCol="0">
            <a:spAutoFit/>
          </a:bodyPr>
          <a:lstStyle/>
          <a:p>
            <a:pPr algn="just"/>
            <a:r>
              <a:rPr lang="en-US" sz="4400" dirty="0">
                <a:solidFill>
                  <a:schemeClr val="bg1"/>
                </a:solidFill>
                <a:latin typeface="Roboto Cn" pitchFamily="2" charset="0"/>
                <a:ea typeface="Roboto Cn" pitchFamily="2" charset="0"/>
              </a:rPr>
              <a:t>   If then you have been raised with Christ, seek the things that are above, where Christ is, seated at the right hand of God. Set your minds on things that are above…</a:t>
            </a:r>
          </a:p>
          <a:p>
            <a:pPr algn="r"/>
            <a:r>
              <a:rPr lang="en-US" sz="4400" dirty="0">
                <a:solidFill>
                  <a:schemeClr val="bg1"/>
                </a:solidFill>
                <a:latin typeface="Roboto Cn" pitchFamily="2" charset="0"/>
                <a:ea typeface="Roboto Cn" pitchFamily="2" charset="0"/>
              </a:rPr>
              <a:t>Colossians 3:1,2  </a:t>
            </a:r>
          </a:p>
        </p:txBody>
      </p:sp>
    </p:spTree>
    <p:extLst>
      <p:ext uri="{BB962C8B-B14F-4D97-AF65-F5344CB8AC3E}">
        <p14:creationId xmlns:p14="http://schemas.microsoft.com/office/powerpoint/2010/main" val="2589848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348549ED-5A35-4340-9D3D-F6D15511333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A092660-B9D0-754A-B464-7F0FCF1F95BB}"/>
              </a:ext>
            </a:extLst>
          </p:cNvPr>
          <p:cNvSpPr txBox="1"/>
          <p:nvPr/>
        </p:nvSpPr>
        <p:spPr>
          <a:xfrm>
            <a:off x="809895" y="529088"/>
            <a:ext cx="10772504" cy="769441"/>
          </a:xfrm>
          <a:prstGeom prst="rect">
            <a:avLst/>
          </a:prstGeom>
          <a:noFill/>
        </p:spPr>
        <p:txBody>
          <a:bodyPr wrap="square" rtlCol="0">
            <a:spAutoFit/>
          </a:bodyPr>
          <a:lstStyle/>
          <a:p>
            <a:r>
              <a:rPr lang="en-US" sz="4400" i="1" dirty="0">
                <a:solidFill>
                  <a:srgbClr val="15234F"/>
                </a:solidFill>
                <a:latin typeface="Roboto Cn" pitchFamily="2" charset="0"/>
                <a:ea typeface="Roboto Cn" pitchFamily="2" charset="0"/>
              </a:rPr>
              <a:t>Set your minds on things above…</a:t>
            </a:r>
          </a:p>
        </p:txBody>
      </p:sp>
      <p:sp>
        <p:nvSpPr>
          <p:cNvPr id="6" name="TextBox 5">
            <a:extLst>
              <a:ext uri="{FF2B5EF4-FFF2-40B4-BE49-F238E27FC236}">
                <a16:creationId xmlns:a16="http://schemas.microsoft.com/office/drawing/2014/main" id="{E31B9B9B-6E08-C743-80FC-5A7B7DC88573}"/>
              </a:ext>
            </a:extLst>
          </p:cNvPr>
          <p:cNvSpPr txBox="1"/>
          <p:nvPr/>
        </p:nvSpPr>
        <p:spPr>
          <a:xfrm>
            <a:off x="809895" y="1689741"/>
            <a:ext cx="10772504" cy="4639171"/>
          </a:xfrm>
          <a:prstGeom prst="rect">
            <a:avLst/>
          </a:prstGeom>
          <a:noFill/>
        </p:spPr>
        <p:txBody>
          <a:bodyPr wrap="square" rtlCol="0">
            <a:noAutofit/>
          </a:bodyPr>
          <a:lstStyle/>
          <a:p>
            <a:pPr marL="457200" indent="-457200" algn="just" hangingPunct="0">
              <a:spcAft>
                <a:spcPts val="600"/>
              </a:spcAft>
              <a:buFont typeface="Arial" panose="020B0604020202020204" pitchFamily="34" charset="0"/>
              <a:buChar char="•"/>
            </a:pPr>
            <a:r>
              <a:rPr lang="en-US" sz="3500" dirty="0">
                <a:solidFill>
                  <a:srgbClr val="15234F"/>
                </a:solidFill>
                <a:latin typeface="Roboto" pitchFamily="2" charset="0"/>
                <a:ea typeface="Roboto" pitchFamily="2" charset="0"/>
              </a:rPr>
              <a:t>Compassion, kindness</a:t>
            </a:r>
          </a:p>
          <a:p>
            <a:pPr marL="457200" indent="-457200" algn="just" hangingPunct="0">
              <a:spcAft>
                <a:spcPts val="600"/>
              </a:spcAft>
              <a:buFont typeface="Arial" panose="020B0604020202020204" pitchFamily="34" charset="0"/>
              <a:buChar char="•"/>
            </a:pPr>
            <a:r>
              <a:rPr lang="en-US" sz="3500" dirty="0">
                <a:solidFill>
                  <a:srgbClr val="15234F"/>
                </a:solidFill>
                <a:latin typeface="Roboto" pitchFamily="2" charset="0"/>
                <a:ea typeface="Roboto" pitchFamily="2" charset="0"/>
              </a:rPr>
              <a:t>Humility, meekness, patience, bearing with one another</a:t>
            </a:r>
          </a:p>
          <a:p>
            <a:pPr marL="457200" indent="-457200" algn="just" hangingPunct="0">
              <a:spcAft>
                <a:spcPts val="600"/>
              </a:spcAft>
              <a:buFont typeface="Arial" panose="020B0604020202020204" pitchFamily="34" charset="0"/>
              <a:buChar char="•"/>
            </a:pPr>
            <a:r>
              <a:rPr lang="en-US" sz="3500" dirty="0">
                <a:solidFill>
                  <a:srgbClr val="15234F"/>
                </a:solidFill>
                <a:latin typeface="Roboto" pitchFamily="2" charset="0"/>
                <a:ea typeface="Roboto" pitchFamily="2" charset="0"/>
              </a:rPr>
              <a:t>Forgiveness</a:t>
            </a:r>
          </a:p>
          <a:p>
            <a:pPr marL="457200" indent="-457200" algn="just" hangingPunct="0">
              <a:spcAft>
                <a:spcPts val="600"/>
              </a:spcAft>
              <a:buFont typeface="Arial" panose="020B0604020202020204" pitchFamily="34" charset="0"/>
              <a:buChar char="•"/>
            </a:pPr>
            <a:r>
              <a:rPr lang="en-US" sz="3500" dirty="0">
                <a:solidFill>
                  <a:srgbClr val="15234F"/>
                </a:solidFill>
                <a:latin typeface="Roboto" pitchFamily="2" charset="0"/>
                <a:ea typeface="Roboto" pitchFamily="2" charset="0"/>
              </a:rPr>
              <a:t>Love, harmony with others, the peace of Christ</a:t>
            </a:r>
          </a:p>
          <a:p>
            <a:pPr marL="457200" indent="-457200" algn="just" hangingPunct="0">
              <a:spcAft>
                <a:spcPts val="600"/>
              </a:spcAft>
              <a:buFont typeface="Arial" panose="020B0604020202020204" pitchFamily="34" charset="0"/>
              <a:buChar char="•"/>
            </a:pPr>
            <a:r>
              <a:rPr lang="en-US" sz="3500" dirty="0">
                <a:solidFill>
                  <a:srgbClr val="15234F"/>
                </a:solidFill>
                <a:latin typeface="Roboto" pitchFamily="2" charset="0"/>
                <a:ea typeface="Roboto" pitchFamily="2" charset="0"/>
              </a:rPr>
              <a:t>Word of Christ honored and obeyed</a:t>
            </a:r>
          </a:p>
          <a:p>
            <a:pPr marL="457200" indent="-457200" algn="just" hangingPunct="0">
              <a:spcAft>
                <a:spcPts val="600"/>
              </a:spcAft>
              <a:buFont typeface="Arial" panose="020B0604020202020204" pitchFamily="34" charset="0"/>
              <a:buChar char="•"/>
            </a:pPr>
            <a:r>
              <a:rPr lang="en-US" sz="3500" dirty="0">
                <a:solidFill>
                  <a:srgbClr val="15234F"/>
                </a:solidFill>
                <a:latin typeface="Roboto" pitchFamily="2" charset="0"/>
                <a:ea typeface="Roboto" pitchFamily="2" charset="0"/>
              </a:rPr>
              <a:t>Worship, singing, thankfulness, praise</a:t>
            </a:r>
          </a:p>
          <a:p>
            <a:pPr marL="457200" indent="-457200" algn="just" hangingPunct="0">
              <a:spcAft>
                <a:spcPts val="600"/>
              </a:spcAft>
              <a:buFont typeface="Arial" panose="020B0604020202020204" pitchFamily="34" charset="0"/>
              <a:buChar char="•"/>
            </a:pPr>
            <a:r>
              <a:rPr lang="en-US" sz="3500" dirty="0">
                <a:solidFill>
                  <a:srgbClr val="15234F"/>
                </a:solidFill>
                <a:latin typeface="Roboto" pitchFamily="2" charset="0"/>
                <a:ea typeface="Roboto" pitchFamily="2" charset="0"/>
              </a:rPr>
              <a:t>The glory of the Lord Jesus</a:t>
            </a:r>
          </a:p>
        </p:txBody>
      </p:sp>
    </p:spTree>
    <p:extLst>
      <p:ext uri="{BB962C8B-B14F-4D97-AF65-F5344CB8AC3E}">
        <p14:creationId xmlns:p14="http://schemas.microsoft.com/office/powerpoint/2010/main" val="1081564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348549ED-5A35-4340-9D3D-F6D15511333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A092660-B9D0-754A-B464-7F0FCF1F95BB}"/>
              </a:ext>
            </a:extLst>
          </p:cNvPr>
          <p:cNvSpPr txBox="1"/>
          <p:nvPr/>
        </p:nvSpPr>
        <p:spPr>
          <a:xfrm>
            <a:off x="809895" y="529088"/>
            <a:ext cx="10772503" cy="830997"/>
          </a:xfrm>
          <a:prstGeom prst="rect">
            <a:avLst/>
          </a:prstGeom>
          <a:noFill/>
        </p:spPr>
        <p:txBody>
          <a:bodyPr wrap="square" rtlCol="0">
            <a:spAutoFit/>
          </a:bodyPr>
          <a:lstStyle/>
          <a:p>
            <a:r>
              <a:rPr lang="en-US" sz="4800" dirty="0">
                <a:solidFill>
                  <a:srgbClr val="15234F"/>
                </a:solidFill>
                <a:latin typeface="Roboto Cn" pitchFamily="2" charset="0"/>
                <a:ea typeface="Roboto Cn" pitchFamily="2" charset="0"/>
              </a:rPr>
              <a:t>Who is this passage addressing?</a:t>
            </a:r>
          </a:p>
        </p:txBody>
      </p:sp>
      <p:sp>
        <p:nvSpPr>
          <p:cNvPr id="6" name="TextBox 5">
            <a:extLst>
              <a:ext uri="{FF2B5EF4-FFF2-40B4-BE49-F238E27FC236}">
                <a16:creationId xmlns:a16="http://schemas.microsoft.com/office/drawing/2014/main" id="{E31B9B9B-6E08-C743-80FC-5A7B7DC88573}"/>
              </a:ext>
            </a:extLst>
          </p:cNvPr>
          <p:cNvSpPr txBox="1"/>
          <p:nvPr/>
        </p:nvSpPr>
        <p:spPr>
          <a:xfrm>
            <a:off x="809896" y="2087136"/>
            <a:ext cx="10772503" cy="3776336"/>
          </a:xfrm>
          <a:prstGeom prst="rect">
            <a:avLst/>
          </a:prstGeom>
          <a:noFill/>
        </p:spPr>
        <p:txBody>
          <a:bodyPr wrap="square" rtlCol="0">
            <a:noAutofit/>
          </a:bodyPr>
          <a:lstStyle/>
          <a:p>
            <a:pPr marL="571500" indent="-571500" algn="just" hangingPunct="0">
              <a:spcAft>
                <a:spcPts val="1200"/>
              </a:spcAft>
              <a:buFont typeface="Arial" panose="020B0604020202020204" pitchFamily="34" charset="0"/>
              <a:buChar char="•"/>
            </a:pPr>
            <a:endParaRPr lang="en-US" sz="4000" dirty="0">
              <a:solidFill>
                <a:srgbClr val="15234F"/>
              </a:solidFill>
              <a:latin typeface="Roboto" pitchFamily="2" charset="0"/>
              <a:ea typeface="Roboto" pitchFamily="2" charset="0"/>
            </a:endParaRPr>
          </a:p>
        </p:txBody>
      </p:sp>
    </p:spTree>
    <p:extLst>
      <p:ext uri="{BB962C8B-B14F-4D97-AF65-F5344CB8AC3E}">
        <p14:creationId xmlns:p14="http://schemas.microsoft.com/office/powerpoint/2010/main" val="3592827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ky, mountain, outdoor, nature&#10;&#10;Description automatically generated">
            <a:extLst>
              <a:ext uri="{FF2B5EF4-FFF2-40B4-BE49-F238E27FC236}">
                <a16:creationId xmlns:a16="http://schemas.microsoft.com/office/drawing/2014/main" id="{4FB0EFFD-389E-3E46-9C53-349956F9DE64}"/>
              </a:ext>
            </a:extLst>
          </p:cNvPr>
          <p:cNvPicPr>
            <a:picLocks noChangeAspect="1"/>
          </p:cNvPicPr>
          <p:nvPr/>
        </p:nvPicPr>
        <p:blipFill>
          <a:blip r:embed="rId2"/>
          <a:stretch>
            <a:fillRect/>
          </a:stretch>
        </p:blipFill>
        <p:spPr>
          <a:xfrm>
            <a:off x="-1" y="0"/>
            <a:ext cx="12192000" cy="6858000"/>
          </a:xfrm>
          <a:prstGeom prst="rect">
            <a:avLst/>
          </a:prstGeom>
        </p:spPr>
      </p:pic>
      <p:sp>
        <p:nvSpPr>
          <p:cNvPr id="6" name="Rectangle 5">
            <a:extLst>
              <a:ext uri="{FF2B5EF4-FFF2-40B4-BE49-F238E27FC236}">
                <a16:creationId xmlns:a16="http://schemas.microsoft.com/office/drawing/2014/main" id="{BAE7BA76-F48D-D648-AF98-9064198AB1CD}"/>
              </a:ext>
            </a:extLst>
          </p:cNvPr>
          <p:cNvSpPr/>
          <p:nvPr/>
        </p:nvSpPr>
        <p:spPr>
          <a:xfrm>
            <a:off x="-1" y="-1"/>
            <a:ext cx="12192000" cy="6857999"/>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descr="Text&#10;&#10;Description automatically generated with medium confidence">
            <a:extLst>
              <a:ext uri="{FF2B5EF4-FFF2-40B4-BE49-F238E27FC236}">
                <a16:creationId xmlns:a16="http://schemas.microsoft.com/office/drawing/2014/main" id="{1BF06964-EA36-0541-88C1-A3074B428657}"/>
              </a:ext>
            </a:extLst>
          </p:cNvPr>
          <p:cNvPicPr>
            <a:picLocks noChangeAspect="1"/>
          </p:cNvPicPr>
          <p:nvPr/>
        </p:nvPicPr>
        <p:blipFill>
          <a:blip r:embed="rId3"/>
          <a:stretch>
            <a:fillRect/>
          </a:stretch>
        </p:blipFill>
        <p:spPr>
          <a:xfrm>
            <a:off x="9966959" y="5942231"/>
            <a:ext cx="1798319" cy="613826"/>
          </a:xfrm>
          <a:prstGeom prst="rect">
            <a:avLst/>
          </a:prstGeom>
        </p:spPr>
      </p:pic>
      <p:sp>
        <p:nvSpPr>
          <p:cNvPr id="8" name="TextBox 7">
            <a:extLst>
              <a:ext uri="{FF2B5EF4-FFF2-40B4-BE49-F238E27FC236}">
                <a16:creationId xmlns:a16="http://schemas.microsoft.com/office/drawing/2014/main" id="{23712543-ED5F-184D-A225-8D762BAB7099}"/>
              </a:ext>
            </a:extLst>
          </p:cNvPr>
          <p:cNvSpPr txBox="1"/>
          <p:nvPr/>
        </p:nvSpPr>
        <p:spPr>
          <a:xfrm>
            <a:off x="1036948" y="1350656"/>
            <a:ext cx="9982986" cy="3831818"/>
          </a:xfrm>
          <a:prstGeom prst="rect">
            <a:avLst/>
          </a:prstGeom>
          <a:noFill/>
        </p:spPr>
        <p:txBody>
          <a:bodyPr wrap="square" rtlCol="0">
            <a:spAutoFit/>
          </a:bodyPr>
          <a:lstStyle/>
          <a:p>
            <a:pPr algn="just">
              <a:spcAft>
                <a:spcPts val="1200"/>
              </a:spcAft>
            </a:pPr>
            <a:endParaRPr lang="en-US" sz="4400" dirty="0">
              <a:solidFill>
                <a:schemeClr val="bg1"/>
              </a:solidFill>
              <a:latin typeface="Roboto Cn" pitchFamily="2" charset="0"/>
              <a:ea typeface="Roboto Cn" pitchFamily="2" charset="0"/>
            </a:endParaRPr>
          </a:p>
          <a:p>
            <a:pPr algn="just">
              <a:spcAft>
                <a:spcPts val="1200"/>
              </a:spcAft>
            </a:pPr>
            <a:r>
              <a:rPr lang="en-US" sz="4400" dirty="0">
                <a:solidFill>
                  <a:schemeClr val="bg1"/>
                </a:solidFill>
                <a:latin typeface="Roboto Cn" pitchFamily="2" charset="0"/>
                <a:ea typeface="Roboto Cn" pitchFamily="2" charset="0"/>
              </a:rPr>
              <a:t>   </a:t>
            </a:r>
            <a:r>
              <a:rPr lang="en-US" sz="4500" dirty="0">
                <a:solidFill>
                  <a:schemeClr val="bg1"/>
                </a:solidFill>
                <a:latin typeface="Roboto Cn" pitchFamily="2" charset="0"/>
                <a:ea typeface="Roboto Cn" pitchFamily="2" charset="0"/>
              </a:rPr>
              <a:t>When Christ, who is your life appears, then you also will appear with Him in glory.</a:t>
            </a:r>
          </a:p>
          <a:p>
            <a:pPr algn="r">
              <a:spcAft>
                <a:spcPts val="1200"/>
              </a:spcAft>
            </a:pPr>
            <a:r>
              <a:rPr lang="en-US" sz="4400" dirty="0">
                <a:solidFill>
                  <a:schemeClr val="bg1"/>
                </a:solidFill>
                <a:latin typeface="Roboto Cn" pitchFamily="2" charset="0"/>
                <a:ea typeface="Roboto Cn" pitchFamily="2" charset="0"/>
              </a:rPr>
              <a:t>Colossians 3:2-4  </a:t>
            </a:r>
          </a:p>
        </p:txBody>
      </p:sp>
    </p:spTree>
    <p:extLst>
      <p:ext uri="{BB962C8B-B14F-4D97-AF65-F5344CB8AC3E}">
        <p14:creationId xmlns:p14="http://schemas.microsoft.com/office/powerpoint/2010/main" val="3817855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348549ED-5A35-4340-9D3D-F6D15511333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A092660-B9D0-754A-B464-7F0FCF1F95BB}"/>
              </a:ext>
            </a:extLst>
          </p:cNvPr>
          <p:cNvSpPr txBox="1"/>
          <p:nvPr/>
        </p:nvSpPr>
        <p:spPr>
          <a:xfrm>
            <a:off x="809895" y="529088"/>
            <a:ext cx="10772504" cy="830997"/>
          </a:xfrm>
          <a:prstGeom prst="rect">
            <a:avLst/>
          </a:prstGeom>
          <a:noFill/>
        </p:spPr>
        <p:txBody>
          <a:bodyPr wrap="square" rtlCol="0">
            <a:spAutoFit/>
          </a:bodyPr>
          <a:lstStyle/>
          <a:p>
            <a:r>
              <a:rPr lang="en-US" sz="4800" dirty="0">
                <a:solidFill>
                  <a:srgbClr val="15234F"/>
                </a:solidFill>
                <a:latin typeface="Roboto Cn" pitchFamily="2" charset="0"/>
                <a:ea typeface="Roboto Cn" pitchFamily="2" charset="0"/>
              </a:rPr>
              <a:t>Who is this passage addressing?</a:t>
            </a:r>
          </a:p>
        </p:txBody>
      </p:sp>
      <p:sp>
        <p:nvSpPr>
          <p:cNvPr id="6" name="TextBox 5">
            <a:extLst>
              <a:ext uri="{FF2B5EF4-FFF2-40B4-BE49-F238E27FC236}">
                <a16:creationId xmlns:a16="http://schemas.microsoft.com/office/drawing/2014/main" id="{E31B9B9B-6E08-C743-80FC-5A7B7DC88573}"/>
              </a:ext>
            </a:extLst>
          </p:cNvPr>
          <p:cNvSpPr txBox="1"/>
          <p:nvPr/>
        </p:nvSpPr>
        <p:spPr>
          <a:xfrm>
            <a:off x="809896" y="2087136"/>
            <a:ext cx="10772503" cy="3776336"/>
          </a:xfrm>
          <a:prstGeom prst="rect">
            <a:avLst/>
          </a:prstGeom>
          <a:noFill/>
        </p:spPr>
        <p:txBody>
          <a:bodyPr wrap="square" rtlCol="0">
            <a:noAutofit/>
          </a:bodyPr>
          <a:lstStyle/>
          <a:p>
            <a:pPr marL="571500" indent="-571500" algn="just" hangingPunct="0">
              <a:spcAft>
                <a:spcPts val="1200"/>
              </a:spcAft>
              <a:buFont typeface="Arial" panose="020B0604020202020204" pitchFamily="34" charset="0"/>
              <a:buChar char="•"/>
            </a:pPr>
            <a:r>
              <a:rPr lang="en-US" sz="4000" dirty="0">
                <a:solidFill>
                  <a:srgbClr val="15234F"/>
                </a:solidFill>
                <a:latin typeface="Roboto" pitchFamily="2" charset="0"/>
                <a:ea typeface="Roboto" pitchFamily="2" charset="0"/>
              </a:rPr>
              <a:t>“If then you have been raised with Christ…”</a:t>
            </a:r>
          </a:p>
          <a:p>
            <a:pPr marL="571500" indent="-571500" algn="just" hangingPunct="0">
              <a:spcAft>
                <a:spcPts val="1200"/>
              </a:spcAft>
              <a:buFont typeface="Arial" panose="020B0604020202020204" pitchFamily="34" charset="0"/>
              <a:buChar char="•"/>
            </a:pPr>
            <a:r>
              <a:rPr lang="en-US" sz="4000" dirty="0">
                <a:solidFill>
                  <a:srgbClr val="15234F"/>
                </a:solidFill>
                <a:latin typeface="Roboto" pitchFamily="2" charset="0"/>
                <a:ea typeface="Roboto" pitchFamily="2" charset="0"/>
              </a:rPr>
              <a:t>“For you have died, and your life is hidden with Christ in God.”</a:t>
            </a:r>
          </a:p>
          <a:p>
            <a:pPr marL="571500" indent="-571500" algn="just" hangingPunct="0">
              <a:spcAft>
                <a:spcPts val="1200"/>
              </a:spcAft>
              <a:buFont typeface="Arial" panose="020B0604020202020204" pitchFamily="34" charset="0"/>
              <a:buChar char="•"/>
            </a:pPr>
            <a:r>
              <a:rPr lang="en-US" sz="4000" dirty="0">
                <a:solidFill>
                  <a:srgbClr val="15234F"/>
                </a:solidFill>
                <a:latin typeface="Roboto" pitchFamily="2" charset="0"/>
                <a:ea typeface="Roboto" pitchFamily="2" charset="0"/>
              </a:rPr>
              <a:t>“When Christ who is your life appears, you also will appear with Him in glory.”</a:t>
            </a:r>
          </a:p>
        </p:txBody>
      </p:sp>
    </p:spTree>
    <p:extLst>
      <p:ext uri="{BB962C8B-B14F-4D97-AF65-F5344CB8AC3E}">
        <p14:creationId xmlns:p14="http://schemas.microsoft.com/office/powerpoint/2010/main" val="3478488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ky, mountain, outdoor, nature&#10;&#10;Description automatically generated">
            <a:extLst>
              <a:ext uri="{FF2B5EF4-FFF2-40B4-BE49-F238E27FC236}">
                <a16:creationId xmlns:a16="http://schemas.microsoft.com/office/drawing/2014/main" id="{4FB0EFFD-389E-3E46-9C53-349956F9DE64}"/>
              </a:ext>
            </a:extLst>
          </p:cNvPr>
          <p:cNvPicPr>
            <a:picLocks noChangeAspect="1"/>
          </p:cNvPicPr>
          <p:nvPr/>
        </p:nvPicPr>
        <p:blipFill>
          <a:blip r:embed="rId2"/>
          <a:stretch>
            <a:fillRect/>
          </a:stretch>
        </p:blipFill>
        <p:spPr>
          <a:xfrm>
            <a:off x="-1" y="0"/>
            <a:ext cx="12192000" cy="6858000"/>
          </a:xfrm>
          <a:prstGeom prst="rect">
            <a:avLst/>
          </a:prstGeom>
        </p:spPr>
      </p:pic>
      <p:sp>
        <p:nvSpPr>
          <p:cNvPr id="6" name="Rectangle 5">
            <a:extLst>
              <a:ext uri="{FF2B5EF4-FFF2-40B4-BE49-F238E27FC236}">
                <a16:creationId xmlns:a16="http://schemas.microsoft.com/office/drawing/2014/main" id="{BAE7BA76-F48D-D648-AF98-9064198AB1CD}"/>
              </a:ext>
            </a:extLst>
          </p:cNvPr>
          <p:cNvSpPr/>
          <p:nvPr/>
        </p:nvSpPr>
        <p:spPr>
          <a:xfrm>
            <a:off x="-1" y="-1"/>
            <a:ext cx="12192000" cy="6857999"/>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descr="Text&#10;&#10;Description automatically generated with medium confidence">
            <a:extLst>
              <a:ext uri="{FF2B5EF4-FFF2-40B4-BE49-F238E27FC236}">
                <a16:creationId xmlns:a16="http://schemas.microsoft.com/office/drawing/2014/main" id="{1BF06964-EA36-0541-88C1-A3074B428657}"/>
              </a:ext>
            </a:extLst>
          </p:cNvPr>
          <p:cNvPicPr>
            <a:picLocks noChangeAspect="1"/>
          </p:cNvPicPr>
          <p:nvPr/>
        </p:nvPicPr>
        <p:blipFill>
          <a:blip r:embed="rId3"/>
          <a:stretch>
            <a:fillRect/>
          </a:stretch>
        </p:blipFill>
        <p:spPr>
          <a:xfrm>
            <a:off x="9966959" y="5942231"/>
            <a:ext cx="1798319" cy="613826"/>
          </a:xfrm>
          <a:prstGeom prst="rect">
            <a:avLst/>
          </a:prstGeom>
        </p:spPr>
      </p:pic>
      <p:sp>
        <p:nvSpPr>
          <p:cNvPr id="8" name="TextBox 7">
            <a:extLst>
              <a:ext uri="{FF2B5EF4-FFF2-40B4-BE49-F238E27FC236}">
                <a16:creationId xmlns:a16="http://schemas.microsoft.com/office/drawing/2014/main" id="{23712543-ED5F-184D-A225-8D762BAB7099}"/>
              </a:ext>
            </a:extLst>
          </p:cNvPr>
          <p:cNvSpPr txBox="1"/>
          <p:nvPr/>
        </p:nvSpPr>
        <p:spPr>
          <a:xfrm>
            <a:off x="990599" y="2414551"/>
            <a:ext cx="10210799" cy="1754326"/>
          </a:xfrm>
          <a:prstGeom prst="rect">
            <a:avLst/>
          </a:prstGeom>
          <a:noFill/>
        </p:spPr>
        <p:txBody>
          <a:bodyPr wrap="square" rtlCol="0">
            <a:spAutoFit/>
          </a:bodyPr>
          <a:lstStyle/>
          <a:p>
            <a:pPr algn="ctr"/>
            <a:r>
              <a:rPr lang="en-US" sz="5400" dirty="0">
                <a:solidFill>
                  <a:schemeClr val="bg1"/>
                </a:solidFill>
                <a:latin typeface="Roboto Cn" pitchFamily="2" charset="0"/>
                <a:ea typeface="Roboto Cn" pitchFamily="2" charset="0"/>
              </a:rPr>
              <a:t>Colossians 3:1-17 is written to Christian believers.</a:t>
            </a:r>
          </a:p>
        </p:txBody>
      </p:sp>
    </p:spTree>
    <p:extLst>
      <p:ext uri="{BB962C8B-B14F-4D97-AF65-F5344CB8AC3E}">
        <p14:creationId xmlns:p14="http://schemas.microsoft.com/office/powerpoint/2010/main" val="1985714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rectangle&#10;&#10;Description automatically generated">
            <a:extLst>
              <a:ext uri="{FF2B5EF4-FFF2-40B4-BE49-F238E27FC236}">
                <a16:creationId xmlns:a16="http://schemas.microsoft.com/office/drawing/2014/main" id="{5D3A66F0-57A6-3940-AE5C-8CCAAAF5D250}"/>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18CAAC2-B6CE-C94C-B860-9BEA8607CD74}"/>
              </a:ext>
            </a:extLst>
          </p:cNvPr>
          <p:cNvSpPr txBox="1"/>
          <p:nvPr/>
        </p:nvSpPr>
        <p:spPr>
          <a:xfrm>
            <a:off x="1635034" y="5937111"/>
            <a:ext cx="8921931" cy="707886"/>
          </a:xfrm>
          <a:prstGeom prst="rect">
            <a:avLst/>
          </a:prstGeom>
          <a:noFill/>
        </p:spPr>
        <p:txBody>
          <a:bodyPr wrap="square" rtlCol="0">
            <a:spAutoFit/>
          </a:bodyPr>
          <a:lstStyle/>
          <a:p>
            <a:pPr algn="ctr"/>
            <a:r>
              <a:rPr lang="en-US" sz="4000" dirty="0">
                <a:solidFill>
                  <a:schemeClr val="bg1"/>
                </a:solidFill>
                <a:latin typeface="Roboto Cn" pitchFamily="2" charset="0"/>
                <a:ea typeface="Roboto Cn" pitchFamily="2" charset="0"/>
              </a:rPr>
              <a:t>Galatians 2:20</a:t>
            </a:r>
          </a:p>
        </p:txBody>
      </p:sp>
      <p:sp>
        <p:nvSpPr>
          <p:cNvPr id="4" name="TextBox 3">
            <a:extLst>
              <a:ext uri="{FF2B5EF4-FFF2-40B4-BE49-F238E27FC236}">
                <a16:creationId xmlns:a16="http://schemas.microsoft.com/office/drawing/2014/main" id="{9C54D9B0-D047-AB4A-823C-1641A2704803}"/>
              </a:ext>
            </a:extLst>
          </p:cNvPr>
          <p:cNvSpPr txBox="1"/>
          <p:nvPr/>
        </p:nvSpPr>
        <p:spPr>
          <a:xfrm>
            <a:off x="809896" y="1816987"/>
            <a:ext cx="10772503" cy="3224025"/>
          </a:xfrm>
          <a:prstGeom prst="rect">
            <a:avLst/>
          </a:prstGeom>
          <a:noFill/>
        </p:spPr>
        <p:txBody>
          <a:bodyPr wrap="square" rtlCol="0">
            <a:noAutofit/>
          </a:bodyPr>
          <a:lstStyle/>
          <a:p>
            <a:pPr algn="just" hangingPunct="0"/>
            <a:r>
              <a:rPr lang="en-US" sz="4000" dirty="0">
                <a:solidFill>
                  <a:schemeClr val="bg1"/>
                </a:solidFill>
                <a:latin typeface="Roboto Th" pitchFamily="2" charset="0"/>
                <a:ea typeface="Roboto Th" pitchFamily="2" charset="0"/>
              </a:rPr>
              <a:t>   I have been crucified with Christ.  It is no longer I who live, but Christ who lives in me.  And the life I now live in the flesh I live by faith in the Son of God, who loved me and gave Himself for me.</a:t>
            </a:r>
          </a:p>
        </p:txBody>
      </p:sp>
    </p:spTree>
    <p:extLst>
      <p:ext uri="{BB962C8B-B14F-4D97-AF65-F5344CB8AC3E}">
        <p14:creationId xmlns:p14="http://schemas.microsoft.com/office/powerpoint/2010/main" val="1950040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ky, mountain, outdoor, nature&#10;&#10;Description automatically generated">
            <a:extLst>
              <a:ext uri="{FF2B5EF4-FFF2-40B4-BE49-F238E27FC236}">
                <a16:creationId xmlns:a16="http://schemas.microsoft.com/office/drawing/2014/main" id="{4FB0EFFD-389E-3E46-9C53-349956F9DE64}"/>
              </a:ext>
            </a:extLst>
          </p:cNvPr>
          <p:cNvPicPr>
            <a:picLocks noChangeAspect="1"/>
          </p:cNvPicPr>
          <p:nvPr/>
        </p:nvPicPr>
        <p:blipFill>
          <a:blip r:embed="rId2"/>
          <a:stretch>
            <a:fillRect/>
          </a:stretch>
        </p:blipFill>
        <p:spPr>
          <a:xfrm>
            <a:off x="-1" y="0"/>
            <a:ext cx="12192000" cy="6858000"/>
          </a:xfrm>
          <a:prstGeom prst="rect">
            <a:avLst/>
          </a:prstGeom>
        </p:spPr>
      </p:pic>
      <p:sp>
        <p:nvSpPr>
          <p:cNvPr id="6" name="Rectangle 5">
            <a:extLst>
              <a:ext uri="{FF2B5EF4-FFF2-40B4-BE49-F238E27FC236}">
                <a16:creationId xmlns:a16="http://schemas.microsoft.com/office/drawing/2014/main" id="{BAE7BA76-F48D-D648-AF98-9064198AB1CD}"/>
              </a:ext>
            </a:extLst>
          </p:cNvPr>
          <p:cNvSpPr/>
          <p:nvPr/>
        </p:nvSpPr>
        <p:spPr>
          <a:xfrm>
            <a:off x="-1" y="-1"/>
            <a:ext cx="12192000" cy="6857999"/>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descr="Text&#10;&#10;Description automatically generated with medium confidence">
            <a:extLst>
              <a:ext uri="{FF2B5EF4-FFF2-40B4-BE49-F238E27FC236}">
                <a16:creationId xmlns:a16="http://schemas.microsoft.com/office/drawing/2014/main" id="{1BF06964-EA36-0541-88C1-A3074B428657}"/>
              </a:ext>
            </a:extLst>
          </p:cNvPr>
          <p:cNvPicPr>
            <a:picLocks noChangeAspect="1"/>
          </p:cNvPicPr>
          <p:nvPr/>
        </p:nvPicPr>
        <p:blipFill>
          <a:blip r:embed="rId3"/>
          <a:stretch>
            <a:fillRect/>
          </a:stretch>
        </p:blipFill>
        <p:spPr>
          <a:xfrm>
            <a:off x="9966959" y="5942231"/>
            <a:ext cx="1798319" cy="613826"/>
          </a:xfrm>
          <a:prstGeom prst="rect">
            <a:avLst/>
          </a:prstGeom>
        </p:spPr>
      </p:pic>
      <p:sp>
        <p:nvSpPr>
          <p:cNvPr id="8" name="TextBox 7">
            <a:extLst>
              <a:ext uri="{FF2B5EF4-FFF2-40B4-BE49-F238E27FC236}">
                <a16:creationId xmlns:a16="http://schemas.microsoft.com/office/drawing/2014/main" id="{23712543-ED5F-184D-A225-8D762BAB7099}"/>
              </a:ext>
            </a:extLst>
          </p:cNvPr>
          <p:cNvSpPr txBox="1"/>
          <p:nvPr/>
        </p:nvSpPr>
        <p:spPr>
          <a:xfrm>
            <a:off x="990599" y="1905504"/>
            <a:ext cx="10210799" cy="3046988"/>
          </a:xfrm>
          <a:prstGeom prst="rect">
            <a:avLst/>
          </a:prstGeom>
          <a:noFill/>
        </p:spPr>
        <p:txBody>
          <a:bodyPr wrap="square" rtlCol="0">
            <a:spAutoFit/>
          </a:bodyPr>
          <a:lstStyle/>
          <a:p>
            <a:pPr algn="ctr"/>
            <a:r>
              <a:rPr lang="en-US" sz="4800" dirty="0">
                <a:solidFill>
                  <a:schemeClr val="bg1"/>
                </a:solidFill>
                <a:latin typeface="Roboto Cn" pitchFamily="2" charset="0"/>
                <a:ea typeface="Roboto Cn" pitchFamily="2" charset="0"/>
              </a:rPr>
              <a:t>The Christian believer has died with Christ, has been raised with Christ, is held in the presence of Christ, and will be in glory with Christ forever.</a:t>
            </a:r>
          </a:p>
        </p:txBody>
      </p:sp>
    </p:spTree>
    <p:extLst>
      <p:ext uri="{BB962C8B-B14F-4D97-AF65-F5344CB8AC3E}">
        <p14:creationId xmlns:p14="http://schemas.microsoft.com/office/powerpoint/2010/main" val="1157749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rectangle&#10;&#10;Description automatically generated">
            <a:extLst>
              <a:ext uri="{FF2B5EF4-FFF2-40B4-BE49-F238E27FC236}">
                <a16:creationId xmlns:a16="http://schemas.microsoft.com/office/drawing/2014/main" id="{5D3A66F0-57A6-3940-AE5C-8CCAAAF5D250}"/>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C54D9B0-D047-AB4A-823C-1641A2704803}"/>
              </a:ext>
            </a:extLst>
          </p:cNvPr>
          <p:cNvSpPr txBox="1"/>
          <p:nvPr/>
        </p:nvSpPr>
        <p:spPr>
          <a:xfrm>
            <a:off x="809896" y="999242"/>
            <a:ext cx="10772503" cy="4854804"/>
          </a:xfrm>
          <a:prstGeom prst="rect">
            <a:avLst/>
          </a:prstGeom>
          <a:noFill/>
        </p:spPr>
        <p:txBody>
          <a:bodyPr wrap="square" rtlCol="0">
            <a:noAutofit/>
          </a:bodyPr>
          <a:lstStyle/>
          <a:p>
            <a:pPr algn="just" hangingPunct="0"/>
            <a:r>
              <a:rPr lang="en-US" sz="4000" dirty="0">
                <a:solidFill>
                  <a:schemeClr val="bg1"/>
                </a:solidFill>
                <a:latin typeface="Roboto Th" pitchFamily="2" charset="0"/>
                <a:ea typeface="Roboto Th" pitchFamily="2" charset="0"/>
              </a:rPr>
              <a:t>   </a:t>
            </a:r>
          </a:p>
          <a:p>
            <a:pPr algn="just" hangingPunct="0"/>
            <a:r>
              <a:rPr lang="en-US" sz="4000" dirty="0">
                <a:solidFill>
                  <a:schemeClr val="bg1"/>
                </a:solidFill>
                <a:latin typeface="Roboto Th" pitchFamily="2" charset="0"/>
                <a:ea typeface="Roboto Th" pitchFamily="2" charset="0"/>
              </a:rPr>
              <a:t>For you have died, and </a:t>
            </a:r>
            <a:r>
              <a:rPr lang="en-US" sz="4000" u="sng" dirty="0">
                <a:solidFill>
                  <a:schemeClr val="bg1"/>
                </a:solidFill>
                <a:latin typeface="Roboto Th" pitchFamily="2" charset="0"/>
                <a:ea typeface="Roboto Th" pitchFamily="2" charset="0"/>
              </a:rPr>
              <a:t>your life is hidden with Christ</a:t>
            </a:r>
            <a:r>
              <a:rPr lang="en-US" sz="4000" dirty="0">
                <a:solidFill>
                  <a:schemeClr val="bg1"/>
                </a:solidFill>
                <a:latin typeface="Roboto Th" pitchFamily="2" charset="0"/>
                <a:ea typeface="Roboto Th" pitchFamily="2" charset="0"/>
              </a:rPr>
              <a:t> in God.  (Colossians 3:3)</a:t>
            </a:r>
          </a:p>
          <a:p>
            <a:pPr algn="just" hangingPunct="0"/>
            <a:endParaRPr lang="en-US" sz="4000" dirty="0">
              <a:solidFill>
                <a:schemeClr val="bg1"/>
              </a:solidFill>
              <a:latin typeface="Roboto Th" pitchFamily="2" charset="0"/>
              <a:ea typeface="Roboto Th" pitchFamily="2" charset="0"/>
            </a:endParaRPr>
          </a:p>
          <a:p>
            <a:pPr algn="just" hangingPunct="0"/>
            <a:endParaRPr lang="en-US" sz="4000" dirty="0">
              <a:solidFill>
                <a:schemeClr val="bg1"/>
              </a:solidFill>
              <a:latin typeface="Roboto Th" pitchFamily="2" charset="0"/>
              <a:ea typeface="Roboto Th" pitchFamily="2" charset="0"/>
            </a:endParaRPr>
          </a:p>
          <a:p>
            <a:pPr algn="just" hangingPunct="0"/>
            <a:endParaRPr lang="en-US" sz="4000" dirty="0">
              <a:solidFill>
                <a:schemeClr val="bg1"/>
              </a:solidFill>
              <a:latin typeface="Roboto Th" pitchFamily="2" charset="0"/>
              <a:ea typeface="Roboto Th" pitchFamily="2" charset="0"/>
            </a:endParaRPr>
          </a:p>
        </p:txBody>
      </p:sp>
    </p:spTree>
    <p:extLst>
      <p:ext uri="{BB962C8B-B14F-4D97-AF65-F5344CB8AC3E}">
        <p14:creationId xmlns:p14="http://schemas.microsoft.com/office/powerpoint/2010/main" val="2834100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rectangle&#10;&#10;Description automatically generated">
            <a:extLst>
              <a:ext uri="{FF2B5EF4-FFF2-40B4-BE49-F238E27FC236}">
                <a16:creationId xmlns:a16="http://schemas.microsoft.com/office/drawing/2014/main" id="{5D3A66F0-57A6-3940-AE5C-8CCAAAF5D250}"/>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C54D9B0-D047-AB4A-823C-1641A2704803}"/>
              </a:ext>
            </a:extLst>
          </p:cNvPr>
          <p:cNvSpPr txBox="1"/>
          <p:nvPr/>
        </p:nvSpPr>
        <p:spPr>
          <a:xfrm>
            <a:off x="809896" y="999242"/>
            <a:ext cx="10772503" cy="4854804"/>
          </a:xfrm>
          <a:prstGeom prst="rect">
            <a:avLst/>
          </a:prstGeom>
          <a:noFill/>
        </p:spPr>
        <p:txBody>
          <a:bodyPr wrap="square" rtlCol="0">
            <a:noAutofit/>
          </a:bodyPr>
          <a:lstStyle/>
          <a:p>
            <a:pPr algn="just" hangingPunct="0"/>
            <a:r>
              <a:rPr lang="en-US" sz="4000" dirty="0">
                <a:solidFill>
                  <a:schemeClr val="bg1"/>
                </a:solidFill>
                <a:latin typeface="Roboto Th" pitchFamily="2" charset="0"/>
                <a:ea typeface="Roboto Th" pitchFamily="2" charset="0"/>
              </a:rPr>
              <a:t>   </a:t>
            </a:r>
          </a:p>
          <a:p>
            <a:pPr algn="just" hangingPunct="0"/>
            <a:r>
              <a:rPr lang="en-US" sz="4000" dirty="0">
                <a:solidFill>
                  <a:schemeClr val="bg1"/>
                </a:solidFill>
                <a:latin typeface="Roboto Th" pitchFamily="2" charset="0"/>
                <a:ea typeface="Roboto Th" pitchFamily="2" charset="0"/>
              </a:rPr>
              <a:t>For you have died, and </a:t>
            </a:r>
            <a:r>
              <a:rPr lang="en-US" sz="4000" u="sng" dirty="0">
                <a:solidFill>
                  <a:schemeClr val="bg1"/>
                </a:solidFill>
                <a:latin typeface="Roboto Th" pitchFamily="2" charset="0"/>
                <a:ea typeface="Roboto Th" pitchFamily="2" charset="0"/>
              </a:rPr>
              <a:t>your life is hidden with Christ</a:t>
            </a:r>
            <a:r>
              <a:rPr lang="en-US" sz="4000" dirty="0">
                <a:solidFill>
                  <a:schemeClr val="bg1"/>
                </a:solidFill>
                <a:latin typeface="Roboto Th" pitchFamily="2" charset="0"/>
                <a:ea typeface="Roboto Th" pitchFamily="2" charset="0"/>
              </a:rPr>
              <a:t> in God.  (Colossians 3:3)</a:t>
            </a:r>
          </a:p>
          <a:p>
            <a:pPr algn="just" hangingPunct="0"/>
            <a:endParaRPr lang="en-US" sz="4000" dirty="0">
              <a:solidFill>
                <a:schemeClr val="bg1"/>
              </a:solidFill>
              <a:latin typeface="Roboto Th" pitchFamily="2" charset="0"/>
              <a:ea typeface="Roboto Th" pitchFamily="2" charset="0"/>
            </a:endParaRPr>
          </a:p>
          <a:p>
            <a:pPr algn="just" hangingPunct="0"/>
            <a:r>
              <a:rPr lang="en-US" sz="4000" dirty="0">
                <a:solidFill>
                  <a:schemeClr val="bg1"/>
                </a:solidFill>
                <a:latin typeface="Roboto Th" pitchFamily="2" charset="0"/>
                <a:ea typeface="Roboto Th" pitchFamily="2" charset="0"/>
              </a:rPr>
              <a:t>[God has] raised us up with him and </a:t>
            </a:r>
            <a:r>
              <a:rPr lang="en-US" sz="4000" u="sng" dirty="0">
                <a:solidFill>
                  <a:schemeClr val="bg1"/>
                </a:solidFill>
                <a:latin typeface="Roboto Th" pitchFamily="2" charset="0"/>
                <a:ea typeface="Roboto Th" pitchFamily="2" charset="0"/>
              </a:rPr>
              <a:t>seated us with him in the heavenly places</a:t>
            </a:r>
            <a:r>
              <a:rPr lang="en-US" sz="4000" dirty="0">
                <a:solidFill>
                  <a:schemeClr val="bg1"/>
                </a:solidFill>
                <a:latin typeface="Roboto Th" pitchFamily="2" charset="0"/>
                <a:ea typeface="Roboto Th" pitchFamily="2" charset="0"/>
              </a:rPr>
              <a:t> in Christ Jesus   (Ephesians 2:6)</a:t>
            </a:r>
          </a:p>
        </p:txBody>
      </p:sp>
    </p:spTree>
    <p:extLst>
      <p:ext uri="{BB962C8B-B14F-4D97-AF65-F5344CB8AC3E}">
        <p14:creationId xmlns:p14="http://schemas.microsoft.com/office/powerpoint/2010/main" val="944696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rectangle&#10;&#10;Description automatically generated">
            <a:extLst>
              <a:ext uri="{FF2B5EF4-FFF2-40B4-BE49-F238E27FC236}">
                <a16:creationId xmlns:a16="http://schemas.microsoft.com/office/drawing/2014/main" id="{5D3A66F0-57A6-3940-AE5C-8CCAAAF5D250}"/>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18CAAC2-B6CE-C94C-B860-9BEA8607CD74}"/>
              </a:ext>
            </a:extLst>
          </p:cNvPr>
          <p:cNvSpPr txBox="1"/>
          <p:nvPr/>
        </p:nvSpPr>
        <p:spPr>
          <a:xfrm>
            <a:off x="1635034" y="5937111"/>
            <a:ext cx="8921931" cy="707886"/>
          </a:xfrm>
          <a:prstGeom prst="rect">
            <a:avLst/>
          </a:prstGeom>
          <a:noFill/>
        </p:spPr>
        <p:txBody>
          <a:bodyPr wrap="square" rtlCol="0">
            <a:spAutoFit/>
          </a:bodyPr>
          <a:lstStyle/>
          <a:p>
            <a:pPr algn="ctr"/>
            <a:r>
              <a:rPr lang="en-US" sz="4000" dirty="0">
                <a:solidFill>
                  <a:schemeClr val="bg1"/>
                </a:solidFill>
                <a:latin typeface="Roboto Cn" pitchFamily="2" charset="0"/>
                <a:ea typeface="Roboto Cn" pitchFamily="2" charset="0"/>
              </a:rPr>
              <a:t>Colossians 3:1-3</a:t>
            </a:r>
          </a:p>
        </p:txBody>
      </p:sp>
      <p:sp>
        <p:nvSpPr>
          <p:cNvPr id="4" name="TextBox 3">
            <a:extLst>
              <a:ext uri="{FF2B5EF4-FFF2-40B4-BE49-F238E27FC236}">
                <a16:creationId xmlns:a16="http://schemas.microsoft.com/office/drawing/2014/main" id="{9C54D9B0-D047-AB4A-823C-1641A2704803}"/>
              </a:ext>
            </a:extLst>
          </p:cNvPr>
          <p:cNvSpPr txBox="1"/>
          <p:nvPr/>
        </p:nvSpPr>
        <p:spPr>
          <a:xfrm>
            <a:off x="644164" y="1580153"/>
            <a:ext cx="10903669" cy="3697693"/>
          </a:xfrm>
          <a:prstGeom prst="rect">
            <a:avLst/>
          </a:prstGeom>
          <a:noFill/>
        </p:spPr>
        <p:txBody>
          <a:bodyPr wrap="square" rtlCol="0">
            <a:noAutofit/>
          </a:bodyPr>
          <a:lstStyle/>
          <a:p>
            <a:pPr algn="just" hangingPunct="0"/>
            <a:r>
              <a:rPr lang="en-US" sz="4000" dirty="0">
                <a:solidFill>
                  <a:schemeClr val="bg1"/>
                </a:solidFill>
                <a:latin typeface="Roboto Th" pitchFamily="2" charset="0"/>
                <a:ea typeface="Roboto Th" pitchFamily="2" charset="0"/>
              </a:rPr>
              <a:t>  If then you have been raised with Christ, </a:t>
            </a:r>
            <a:r>
              <a:rPr lang="en-US" sz="4000" u="sng" dirty="0">
                <a:solidFill>
                  <a:schemeClr val="bg1"/>
                </a:solidFill>
                <a:latin typeface="Roboto Th" pitchFamily="2" charset="0"/>
                <a:ea typeface="Roboto Th" pitchFamily="2" charset="0"/>
              </a:rPr>
              <a:t>seek the things that are above</a:t>
            </a:r>
            <a:r>
              <a:rPr lang="en-US" sz="4000" dirty="0">
                <a:solidFill>
                  <a:schemeClr val="bg1"/>
                </a:solidFill>
                <a:latin typeface="Roboto Th" pitchFamily="2" charset="0"/>
                <a:ea typeface="Roboto Th" pitchFamily="2" charset="0"/>
              </a:rPr>
              <a:t>, where Christ is, seated at the right hand of God. </a:t>
            </a:r>
            <a:r>
              <a:rPr lang="en-US" sz="4000" u="sng" dirty="0">
                <a:solidFill>
                  <a:schemeClr val="bg1"/>
                </a:solidFill>
                <a:latin typeface="Roboto Th" pitchFamily="2" charset="0"/>
                <a:ea typeface="Roboto Th" pitchFamily="2" charset="0"/>
              </a:rPr>
              <a:t>Set your minds on things that are above</a:t>
            </a:r>
            <a:r>
              <a:rPr lang="en-US" sz="4000" dirty="0">
                <a:solidFill>
                  <a:schemeClr val="bg1"/>
                </a:solidFill>
                <a:latin typeface="Roboto Th" pitchFamily="2" charset="0"/>
                <a:ea typeface="Roboto Th" pitchFamily="2" charset="0"/>
              </a:rPr>
              <a:t>, not on things that are on earth. For you have died, and your life is hidden with Christ in God.</a:t>
            </a:r>
          </a:p>
        </p:txBody>
      </p:sp>
    </p:spTree>
    <p:extLst>
      <p:ext uri="{BB962C8B-B14F-4D97-AF65-F5344CB8AC3E}">
        <p14:creationId xmlns:p14="http://schemas.microsoft.com/office/powerpoint/2010/main" val="1497807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864</Words>
  <Application>Microsoft Office PowerPoint</Application>
  <PresentationFormat>Widescreen</PresentationFormat>
  <Paragraphs>70</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Roboto</vt:lpstr>
      <vt:lpstr>Roboto Cn</vt:lpstr>
      <vt:lpstr>Roboto 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Leonard</dc:creator>
  <cp:lastModifiedBy>Karl Dyrli</cp:lastModifiedBy>
  <cp:revision>17</cp:revision>
  <dcterms:created xsi:type="dcterms:W3CDTF">2020-12-29T16:46:20Z</dcterms:created>
  <dcterms:modified xsi:type="dcterms:W3CDTF">2021-01-09T19:48:06Z</dcterms:modified>
</cp:coreProperties>
</file>