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0" r:id="rId2"/>
    <p:sldId id="431" r:id="rId3"/>
    <p:sldId id="432" r:id="rId4"/>
    <p:sldId id="433" r:id="rId5"/>
    <p:sldId id="434" r:id="rId6"/>
    <p:sldId id="435" r:id="rId7"/>
    <p:sldId id="436" r:id="rId8"/>
    <p:sldId id="437" r:id="rId9"/>
    <p:sldId id="438" r:id="rId10"/>
    <p:sldId id="439" r:id="rId11"/>
    <p:sldId id="440" r:id="rId12"/>
    <p:sldId id="441" r:id="rId13"/>
    <p:sldId id="442" r:id="rId14"/>
    <p:sldId id="443" r:id="rId15"/>
    <p:sldId id="444" r:id="rId16"/>
    <p:sldId id="445" r:id="rId17"/>
    <p:sldId id="446"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86" d="100"/>
          <a:sy n="86" d="100"/>
        </p:scale>
        <p:origin x="5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E941-BA50-47D5-BAF2-A619C366BE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8FB2FD-0D39-4AE5-923E-D2473FB86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4A7490-787B-4E8C-AFBD-0CE7C32BCA07}"/>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5" name="Footer Placeholder 4">
            <a:extLst>
              <a:ext uri="{FF2B5EF4-FFF2-40B4-BE49-F238E27FC236}">
                <a16:creationId xmlns:a16="http://schemas.microsoft.com/office/drawing/2014/main" id="{AD8AA213-C088-4607-8BE8-C04ACC0A33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39EC03-C32D-4686-9C59-B43D3F1657CA}"/>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17672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93EA-565F-4476-A8B4-20A2896849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7AB1B-88E3-4123-B03C-4D59D00F92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DDDAC-DA8D-4EE0-8BAB-A38F43DEF167}"/>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5" name="Footer Placeholder 4">
            <a:extLst>
              <a:ext uri="{FF2B5EF4-FFF2-40B4-BE49-F238E27FC236}">
                <a16:creationId xmlns:a16="http://schemas.microsoft.com/office/drawing/2014/main" id="{F34F50DD-3979-4D5D-997E-7B52AC3E9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7F97D-3B2A-4F78-9EE1-610E70ED4385}"/>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48633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2CCE2-B253-417A-9260-6FD0DB28A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489E9B-4566-43E0-B0F9-F9041A2FD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4FFE82-61AF-48CF-8E3E-595EDB1D05B1}"/>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5" name="Footer Placeholder 4">
            <a:extLst>
              <a:ext uri="{FF2B5EF4-FFF2-40B4-BE49-F238E27FC236}">
                <a16:creationId xmlns:a16="http://schemas.microsoft.com/office/drawing/2014/main" id="{ADFD0A2A-9745-40A8-984E-6E25BFF1D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A73F9-A893-4080-875E-D877C4C5E78D}"/>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27709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B63A-4F74-4F0C-96B0-9EE015A01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DBA74C-932D-4B7D-A5ED-E2528592C4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C09B-5941-4B54-B690-52EA6E416D04}"/>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5" name="Footer Placeholder 4">
            <a:extLst>
              <a:ext uri="{FF2B5EF4-FFF2-40B4-BE49-F238E27FC236}">
                <a16:creationId xmlns:a16="http://schemas.microsoft.com/office/drawing/2014/main" id="{E784BF44-EB22-40E6-A8D8-B8B6538B0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B2B37-5C1D-412A-8666-0C35EE99987A}"/>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64865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515D-E425-4C06-9205-60ED948E84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923C4-B050-419B-B0A0-455427389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07C1A-687D-4F31-8355-EC84F41A3664}"/>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5" name="Footer Placeholder 4">
            <a:extLst>
              <a:ext uri="{FF2B5EF4-FFF2-40B4-BE49-F238E27FC236}">
                <a16:creationId xmlns:a16="http://schemas.microsoft.com/office/drawing/2014/main" id="{7473C69C-183C-4D6F-8035-B63D0D505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C6BCE-B729-4D43-8BB9-DC9A414C7D40}"/>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54359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BC7F-87AA-4CFB-AF4C-155AD371D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C1E4-B151-4357-8C5A-DA963B88B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1344C-ACF1-4E27-94DF-C79E4A8860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2DCDD1-6CEE-4859-B33B-9297E9D9983E}"/>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6" name="Footer Placeholder 5">
            <a:extLst>
              <a:ext uri="{FF2B5EF4-FFF2-40B4-BE49-F238E27FC236}">
                <a16:creationId xmlns:a16="http://schemas.microsoft.com/office/drawing/2014/main" id="{4E47205E-A53A-4AAB-A9BB-73591B248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3FCD69-FD4F-40B2-BF57-9DAF4B890634}"/>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671826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2E5A-1AC8-4420-ACE1-09026D5AB9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1142BD-AD96-42F7-B8C3-3EF4E4BDB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5623B6-0A71-40CA-A008-A60E4324C2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AFBD00-7462-4884-8D8D-B1F1ECB04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B3CF53-8F70-46BB-811D-2AFF95560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CF55B-F9C4-478E-AF79-AAEC61915C6F}"/>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8" name="Footer Placeholder 7">
            <a:extLst>
              <a:ext uri="{FF2B5EF4-FFF2-40B4-BE49-F238E27FC236}">
                <a16:creationId xmlns:a16="http://schemas.microsoft.com/office/drawing/2014/main" id="{170C3EBD-8458-4BE8-B44E-F1F8CDF59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9DE42C-1615-4FDD-90A6-07C2C9C48B62}"/>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1876384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3E28-5C6B-4C74-BFBB-7E7AE5118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1EDE73-18BD-4D1A-8334-D9158B3EF007}"/>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4" name="Footer Placeholder 3">
            <a:extLst>
              <a:ext uri="{FF2B5EF4-FFF2-40B4-BE49-F238E27FC236}">
                <a16:creationId xmlns:a16="http://schemas.microsoft.com/office/drawing/2014/main" id="{D8BD5EB2-3396-40A0-9048-96D0EA36A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05A215-6D0C-4F54-ACF9-7D29AF880874}"/>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200925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27E51-AA86-4574-88FA-DA72DB7FCC29}"/>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3" name="Footer Placeholder 2">
            <a:extLst>
              <a:ext uri="{FF2B5EF4-FFF2-40B4-BE49-F238E27FC236}">
                <a16:creationId xmlns:a16="http://schemas.microsoft.com/office/drawing/2014/main" id="{77E0AB65-DF29-4DA2-90BC-636DE0B1B5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1D18F4-8686-43E8-A396-313669CADC51}"/>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35708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BF3F-9E43-4132-8265-FD4FC0656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C725D0-681C-42A2-B8D7-46B026C2A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D8B2A-1DA9-440E-BB32-A87FA3DA7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880C2-C2DE-44E3-84F6-49E5053DC00F}"/>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6" name="Footer Placeholder 5">
            <a:extLst>
              <a:ext uri="{FF2B5EF4-FFF2-40B4-BE49-F238E27FC236}">
                <a16:creationId xmlns:a16="http://schemas.microsoft.com/office/drawing/2014/main" id="{0C1AEE03-879D-43FE-90E8-A047F5AAD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85F15-CB75-4195-9BFF-73E35226BB02}"/>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67148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0DB63-4D84-427E-A11C-D5F25DD86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8D4BEE-F749-4CCA-9AAA-1E7CB54B8F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7FCD8B-1B47-4664-BBE9-478215DC2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47A4C0-448E-4A1F-A6D0-A14BD6B26B95}"/>
              </a:ext>
            </a:extLst>
          </p:cNvPr>
          <p:cNvSpPr>
            <a:spLocks noGrp="1"/>
          </p:cNvSpPr>
          <p:nvPr>
            <p:ph type="dt" sz="half" idx="10"/>
          </p:nvPr>
        </p:nvSpPr>
        <p:spPr/>
        <p:txBody>
          <a:bodyPr/>
          <a:lstStyle/>
          <a:p>
            <a:fld id="{82966AC0-AB5F-4957-BA01-FE143EF12BD6}" type="datetimeFigureOut">
              <a:rPr lang="en-US" smtClean="0"/>
              <a:t>11/20/2020</a:t>
            </a:fld>
            <a:endParaRPr lang="en-US"/>
          </a:p>
        </p:txBody>
      </p:sp>
      <p:sp>
        <p:nvSpPr>
          <p:cNvPr id="6" name="Footer Placeholder 5">
            <a:extLst>
              <a:ext uri="{FF2B5EF4-FFF2-40B4-BE49-F238E27FC236}">
                <a16:creationId xmlns:a16="http://schemas.microsoft.com/office/drawing/2014/main" id="{6068ACCB-E059-49FA-A63E-ED4B4D496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CE760-37E9-45C7-8CC8-7C3C0E8B80C6}"/>
              </a:ext>
            </a:extLst>
          </p:cNvPr>
          <p:cNvSpPr>
            <a:spLocks noGrp="1"/>
          </p:cNvSpPr>
          <p:nvPr>
            <p:ph type="sldNum" sz="quarter" idx="12"/>
          </p:nvPr>
        </p:nvSpPr>
        <p:spPr/>
        <p:txBody>
          <a:bodyPr/>
          <a:lstStyle/>
          <a:p>
            <a:fld id="{D2AD488C-E76C-4557-85AC-DC6384D2657A}" type="slidenum">
              <a:rPr lang="en-US" smtClean="0"/>
              <a:t>‹#›</a:t>
            </a:fld>
            <a:endParaRPr lang="en-US"/>
          </a:p>
        </p:txBody>
      </p:sp>
    </p:spTree>
    <p:extLst>
      <p:ext uri="{BB962C8B-B14F-4D97-AF65-F5344CB8AC3E}">
        <p14:creationId xmlns:p14="http://schemas.microsoft.com/office/powerpoint/2010/main" val="93796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B47D40-3A1D-4676-B168-4BE4EF650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749787-61AF-4546-B3E5-8A202D08A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6898B-00ED-402C-8EC9-2CF1C8D47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66AC0-AB5F-4957-BA01-FE143EF12BD6}" type="datetimeFigureOut">
              <a:rPr lang="en-US" smtClean="0"/>
              <a:t>11/20/2020</a:t>
            </a:fld>
            <a:endParaRPr lang="en-US"/>
          </a:p>
        </p:txBody>
      </p:sp>
      <p:sp>
        <p:nvSpPr>
          <p:cNvPr id="5" name="Footer Placeholder 4">
            <a:extLst>
              <a:ext uri="{FF2B5EF4-FFF2-40B4-BE49-F238E27FC236}">
                <a16:creationId xmlns:a16="http://schemas.microsoft.com/office/drawing/2014/main" id="{560F4580-241A-4A47-AB3E-75AE35B4E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002452-1101-48EE-9AF7-3EFE0C8F2C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D488C-E76C-4557-85AC-DC6384D2657A}" type="slidenum">
              <a:rPr lang="en-US" smtClean="0"/>
              <a:t>‹#›</a:t>
            </a:fld>
            <a:endParaRPr lang="en-US"/>
          </a:p>
        </p:txBody>
      </p:sp>
    </p:spTree>
    <p:extLst>
      <p:ext uri="{BB962C8B-B14F-4D97-AF65-F5344CB8AC3E}">
        <p14:creationId xmlns:p14="http://schemas.microsoft.com/office/powerpoint/2010/main" val="347380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FD62C0-E316-4ABB-ADA8-24A5A04BF970}"/>
              </a:ext>
            </a:extLst>
          </p:cNvPr>
          <p:cNvPicPr>
            <a:picLocks noChangeAspect="1"/>
          </p:cNvPicPr>
          <p:nvPr/>
        </p:nvPicPr>
        <p:blipFill rotWithShape="1">
          <a:blip r:embed="rId2"/>
          <a:srcRect l="634" t="7366" b="9236"/>
          <a:stretch/>
        </p:blipFill>
        <p:spPr>
          <a:xfrm flipH="1">
            <a:off x="-1" y="0"/>
            <a:ext cx="12191995" cy="6858000"/>
          </a:xfrm>
          <a:prstGeom prst="rect">
            <a:avLst/>
          </a:prstGeom>
        </p:spPr>
      </p:pic>
      <p:sp>
        <p:nvSpPr>
          <p:cNvPr id="6" name="Rectangle 5">
            <a:extLst>
              <a:ext uri="{FF2B5EF4-FFF2-40B4-BE49-F238E27FC236}">
                <a16:creationId xmlns:a16="http://schemas.microsoft.com/office/drawing/2014/main" id="{2A8371AD-4914-41B0-B138-88B1421EC9A0}"/>
              </a:ext>
            </a:extLst>
          </p:cNvPr>
          <p:cNvSpPr/>
          <p:nvPr/>
        </p:nvSpPr>
        <p:spPr>
          <a:xfrm>
            <a:off x="-6" y="0"/>
            <a:ext cx="12192000" cy="6858000"/>
          </a:xfrm>
          <a:prstGeom prst="rect">
            <a:avLst/>
          </a:prstGeom>
          <a:solidFill>
            <a:srgbClr val="00206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61D92C8-6AF2-4C71-8CC4-CB6A08E8CAAA}"/>
              </a:ext>
            </a:extLst>
          </p:cNvPr>
          <p:cNvSpPr>
            <a:spLocks noGrp="1"/>
          </p:cNvSpPr>
          <p:nvPr>
            <p:ph type="title"/>
          </p:nvPr>
        </p:nvSpPr>
        <p:spPr>
          <a:xfrm>
            <a:off x="381000" y="5433060"/>
            <a:ext cx="6542314" cy="1143000"/>
          </a:xfrm>
        </p:spPr>
        <p:txBody>
          <a:bodyPr>
            <a:noAutofit/>
          </a:bodyPr>
          <a:lstStyle/>
          <a:p>
            <a:pPr algn="l"/>
            <a:r>
              <a:rPr lang="en-US" b="1" dirty="0">
                <a:solidFill>
                  <a:schemeClr val="bg1"/>
                </a:solidFill>
                <a:latin typeface="Century Gothic" panose="020B0502020202020204" pitchFamily="34" charset="0"/>
              </a:rPr>
              <a:t>Grateful </a:t>
            </a:r>
            <a:br>
              <a:rPr lang="en-US" sz="4050" dirty="0">
                <a:solidFill>
                  <a:schemeClr val="bg1"/>
                </a:solidFill>
                <a:latin typeface="Century Gothic" panose="020B0502020202020204" pitchFamily="34" charset="0"/>
              </a:rPr>
            </a:br>
            <a:r>
              <a:rPr lang="en-US" sz="2400" i="1" dirty="0">
                <a:solidFill>
                  <a:schemeClr val="bg1"/>
                </a:solidFill>
                <a:latin typeface="Century Gothic" panose="020B0502020202020204" pitchFamily="34" charset="0"/>
              </a:rPr>
              <a:t>Hebrews 12:25-29</a:t>
            </a:r>
            <a:endParaRPr lang="en-US" sz="4050" i="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2B00F2C-ACD6-4E70-A007-30AD9712B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 y="1485900"/>
            <a:ext cx="9982200" cy="3407258"/>
          </a:xfrm>
          <a:prstGeom prst="rect">
            <a:avLst/>
          </a:prstGeom>
        </p:spPr>
      </p:pic>
      <p:cxnSp>
        <p:nvCxnSpPr>
          <p:cNvPr id="7" name="Straight Connector 6">
            <a:extLst>
              <a:ext uri="{FF2B5EF4-FFF2-40B4-BE49-F238E27FC236}">
                <a16:creationId xmlns:a16="http://schemas.microsoft.com/office/drawing/2014/main" id="{FF7A0CBC-5C85-4CFB-8CF8-3EDF44DFF7F7}"/>
              </a:ext>
            </a:extLst>
          </p:cNvPr>
          <p:cNvCxnSpPr/>
          <p:nvPr/>
        </p:nvCxnSpPr>
        <p:spPr>
          <a:xfrm>
            <a:off x="381000" y="5299710"/>
            <a:ext cx="617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01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834500"/>
          </a:xfrm>
        </p:spPr>
        <p:txBody>
          <a:bodyPr>
            <a:normAutofit/>
          </a:bodyPr>
          <a:lstStyle/>
          <a:p>
            <a:pPr algn="ctr"/>
            <a:r>
              <a:rPr lang="en-US" sz="4000" dirty="0"/>
              <a:t>Hebrews 12:25-27</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615736"/>
            <a:ext cx="11150353" cy="4270160"/>
          </a:xfrm>
        </p:spPr>
        <p:txBody>
          <a:bodyPr>
            <a:noAutofit/>
          </a:bodyPr>
          <a:lstStyle/>
          <a:p>
            <a:pPr marL="0" indent="0">
              <a:lnSpc>
                <a:spcPct val="120000"/>
              </a:lnSpc>
              <a:buNone/>
            </a:pPr>
            <a:r>
              <a:rPr lang="en-US" sz="3200" dirty="0">
                <a:latin typeface="+mj-lt"/>
              </a:rPr>
              <a:t>   At that time his voice shook the earth, but now he has promised, “Yet once more I will shake not only the earth but also the heavens.” This phrase, “Yet once more,” indicates the removal of things that are shaken—that is, things that have been made—in order that the things that cannot be shaken may remain. </a:t>
            </a:r>
            <a:endParaRPr lang="en-US" sz="3200" b="1" i="1" dirty="0">
              <a:latin typeface="+mj-lt"/>
            </a:endParaRPr>
          </a:p>
        </p:txBody>
      </p:sp>
    </p:spTree>
    <p:extLst>
      <p:ext uri="{BB962C8B-B14F-4D97-AF65-F5344CB8AC3E}">
        <p14:creationId xmlns:p14="http://schemas.microsoft.com/office/powerpoint/2010/main" val="274440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1029810"/>
          </a:xfrm>
        </p:spPr>
        <p:txBody>
          <a:bodyPr>
            <a:normAutofit/>
          </a:bodyPr>
          <a:lstStyle/>
          <a:p>
            <a:pPr algn="ctr"/>
            <a:r>
              <a:rPr lang="en-US" sz="4000" dirty="0"/>
              <a:t>Hebrews 12:28</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189609"/>
            <a:ext cx="11150353" cy="4694392"/>
          </a:xfrm>
        </p:spPr>
        <p:txBody>
          <a:bodyPr>
            <a:normAutofit/>
          </a:bodyPr>
          <a:lstStyle/>
          <a:p>
            <a:pPr marL="0" indent="0" algn="ctr">
              <a:lnSpc>
                <a:spcPct val="100000"/>
              </a:lnSpc>
              <a:buNone/>
            </a:pPr>
            <a:endParaRPr lang="en-US" sz="4000" dirty="0">
              <a:latin typeface="+mj-lt"/>
            </a:endParaRPr>
          </a:p>
          <a:p>
            <a:pPr marL="0" indent="0">
              <a:lnSpc>
                <a:spcPct val="100000"/>
              </a:lnSpc>
              <a:buNone/>
            </a:pPr>
            <a:r>
              <a:rPr lang="en-US" sz="4000" dirty="0">
                <a:latin typeface="+mj-lt"/>
              </a:rPr>
              <a:t>   Therefore let us be grateful for receiving a kingdom that cannot be shaken…</a:t>
            </a:r>
          </a:p>
          <a:p>
            <a:pPr marL="0" indent="0" algn="ctr">
              <a:lnSpc>
                <a:spcPct val="100000"/>
              </a:lnSpc>
              <a:buNone/>
            </a:pPr>
            <a:endParaRPr lang="en-US" sz="4000" dirty="0">
              <a:latin typeface="+mj-lt"/>
            </a:endParaRPr>
          </a:p>
        </p:txBody>
      </p:sp>
    </p:spTree>
    <p:extLst>
      <p:ext uri="{BB962C8B-B14F-4D97-AF65-F5344CB8AC3E}">
        <p14:creationId xmlns:p14="http://schemas.microsoft.com/office/powerpoint/2010/main" val="195127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1029810"/>
          </a:xfrm>
        </p:spPr>
        <p:txBody>
          <a:bodyPr>
            <a:normAutofit/>
          </a:bodyPr>
          <a:lstStyle/>
          <a:p>
            <a:pPr algn="ctr"/>
            <a:r>
              <a:rPr lang="en-US" sz="4000" dirty="0"/>
              <a:t>Hebrews 12:28,29</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189609"/>
            <a:ext cx="11150353" cy="4694392"/>
          </a:xfrm>
        </p:spPr>
        <p:txBody>
          <a:bodyPr>
            <a:normAutofit/>
          </a:bodyPr>
          <a:lstStyle/>
          <a:p>
            <a:pPr marL="0" indent="0" algn="ctr">
              <a:lnSpc>
                <a:spcPct val="100000"/>
              </a:lnSpc>
              <a:buNone/>
            </a:pPr>
            <a:endParaRPr lang="en-US" sz="4000" dirty="0">
              <a:latin typeface="+mj-lt"/>
            </a:endParaRPr>
          </a:p>
          <a:p>
            <a:pPr marL="0" indent="0">
              <a:lnSpc>
                <a:spcPct val="100000"/>
              </a:lnSpc>
              <a:buNone/>
            </a:pPr>
            <a:r>
              <a:rPr lang="en-US" sz="4000" dirty="0">
                <a:latin typeface="+mj-lt"/>
              </a:rPr>
              <a:t>   Therefore let us be grateful for receiving a kingdom that cannot be shaken, </a:t>
            </a:r>
            <a:r>
              <a:rPr lang="en-US" sz="4000" u="sng" dirty="0">
                <a:latin typeface="+mj-lt"/>
              </a:rPr>
              <a:t>and thus let us offer to God acceptable worship, with reverence and awe</a:t>
            </a:r>
            <a:r>
              <a:rPr lang="en-US" sz="4000" dirty="0">
                <a:latin typeface="+mj-lt"/>
              </a:rPr>
              <a:t>, for our God is a consuming fire.</a:t>
            </a:r>
          </a:p>
          <a:p>
            <a:pPr marL="0" indent="0" algn="ctr">
              <a:lnSpc>
                <a:spcPct val="100000"/>
              </a:lnSpc>
              <a:buNone/>
            </a:pPr>
            <a:endParaRPr lang="en-US" sz="4000" dirty="0">
              <a:latin typeface="+mj-lt"/>
            </a:endParaRPr>
          </a:p>
        </p:txBody>
      </p:sp>
    </p:spTree>
    <p:extLst>
      <p:ext uri="{BB962C8B-B14F-4D97-AF65-F5344CB8AC3E}">
        <p14:creationId xmlns:p14="http://schemas.microsoft.com/office/powerpoint/2010/main" val="287905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1029810"/>
          </a:xfrm>
        </p:spPr>
        <p:txBody>
          <a:bodyPr>
            <a:normAutofit/>
          </a:bodyPr>
          <a:lstStyle/>
          <a:p>
            <a:pPr algn="ctr"/>
            <a:r>
              <a:rPr lang="en-US" sz="4000" dirty="0"/>
              <a:t>Hebrews 12:24</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571349"/>
            <a:ext cx="11150353" cy="4694392"/>
          </a:xfrm>
        </p:spPr>
        <p:txBody>
          <a:bodyPr>
            <a:normAutofit/>
          </a:bodyPr>
          <a:lstStyle/>
          <a:p>
            <a:pPr marL="0" indent="0" algn="ctr">
              <a:lnSpc>
                <a:spcPct val="100000"/>
              </a:lnSpc>
              <a:buNone/>
            </a:pPr>
            <a:endParaRPr lang="en-US" sz="4000" dirty="0">
              <a:latin typeface="+mj-lt"/>
            </a:endParaRPr>
          </a:p>
          <a:p>
            <a:pPr marL="0" indent="0">
              <a:lnSpc>
                <a:spcPct val="100000"/>
              </a:lnSpc>
              <a:buNone/>
            </a:pPr>
            <a:r>
              <a:rPr lang="en-US" sz="4000" dirty="0">
                <a:latin typeface="+mj-lt"/>
              </a:rPr>
              <a:t>    …Jesus, the mediator of a new covenant, and to the sprinkled blood that speaks a better word than the blood of Abel.</a:t>
            </a:r>
          </a:p>
        </p:txBody>
      </p:sp>
    </p:spTree>
    <p:extLst>
      <p:ext uri="{BB962C8B-B14F-4D97-AF65-F5344CB8AC3E}">
        <p14:creationId xmlns:p14="http://schemas.microsoft.com/office/powerpoint/2010/main" val="19507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1029810"/>
          </a:xfrm>
        </p:spPr>
        <p:txBody>
          <a:bodyPr>
            <a:normAutofit/>
          </a:bodyPr>
          <a:lstStyle/>
          <a:p>
            <a:pPr algn="ctr"/>
            <a:r>
              <a:rPr lang="en-US" sz="4000" dirty="0"/>
              <a:t>Hebrews 12:28,29</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189609"/>
            <a:ext cx="11150353" cy="4694392"/>
          </a:xfrm>
        </p:spPr>
        <p:txBody>
          <a:bodyPr>
            <a:normAutofit/>
          </a:bodyPr>
          <a:lstStyle/>
          <a:p>
            <a:pPr marL="0" indent="0" algn="ctr">
              <a:lnSpc>
                <a:spcPct val="100000"/>
              </a:lnSpc>
              <a:buNone/>
            </a:pPr>
            <a:endParaRPr lang="en-US" sz="4000" dirty="0">
              <a:latin typeface="+mj-lt"/>
            </a:endParaRPr>
          </a:p>
          <a:p>
            <a:pPr marL="0" indent="0">
              <a:lnSpc>
                <a:spcPct val="100000"/>
              </a:lnSpc>
              <a:buNone/>
            </a:pPr>
            <a:r>
              <a:rPr lang="en-US" sz="4000" dirty="0">
                <a:latin typeface="+mj-lt"/>
              </a:rPr>
              <a:t>   Therefore let us be grateful for receiving a kingdom that cannot be shaken, </a:t>
            </a:r>
            <a:r>
              <a:rPr lang="en-US" sz="4000" u="sng" dirty="0">
                <a:latin typeface="+mj-lt"/>
              </a:rPr>
              <a:t>and thus let us offer to God acceptable worship, with reverence and awe</a:t>
            </a:r>
            <a:r>
              <a:rPr lang="en-US" sz="4000" dirty="0">
                <a:latin typeface="+mj-lt"/>
              </a:rPr>
              <a:t>, for our God is a consuming fire.</a:t>
            </a:r>
          </a:p>
          <a:p>
            <a:pPr marL="0" indent="0" algn="ctr">
              <a:lnSpc>
                <a:spcPct val="100000"/>
              </a:lnSpc>
              <a:buNone/>
            </a:pPr>
            <a:endParaRPr lang="en-US" sz="4000" dirty="0">
              <a:latin typeface="+mj-lt"/>
            </a:endParaRPr>
          </a:p>
        </p:txBody>
      </p:sp>
    </p:spTree>
    <p:extLst>
      <p:ext uri="{BB962C8B-B14F-4D97-AF65-F5344CB8AC3E}">
        <p14:creationId xmlns:p14="http://schemas.microsoft.com/office/powerpoint/2010/main" val="6074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1029810"/>
          </a:xfrm>
        </p:spPr>
        <p:txBody>
          <a:bodyPr>
            <a:normAutofit/>
          </a:bodyPr>
          <a:lstStyle/>
          <a:p>
            <a:pPr algn="ctr"/>
            <a:r>
              <a:rPr lang="en-US" sz="4000" dirty="0"/>
              <a:t>Hebrews 12:28,29</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189609"/>
            <a:ext cx="11150353" cy="4694392"/>
          </a:xfrm>
        </p:spPr>
        <p:txBody>
          <a:bodyPr>
            <a:normAutofit/>
          </a:bodyPr>
          <a:lstStyle/>
          <a:p>
            <a:pPr marL="0" indent="0" algn="ctr">
              <a:lnSpc>
                <a:spcPct val="100000"/>
              </a:lnSpc>
              <a:buNone/>
            </a:pPr>
            <a:endParaRPr lang="en-US" sz="4000" dirty="0">
              <a:latin typeface="+mj-lt"/>
            </a:endParaRPr>
          </a:p>
          <a:p>
            <a:pPr marL="0" indent="0">
              <a:lnSpc>
                <a:spcPct val="100000"/>
              </a:lnSpc>
              <a:buNone/>
            </a:pPr>
            <a:r>
              <a:rPr lang="en-US" sz="4000" dirty="0">
                <a:latin typeface="+mj-lt"/>
              </a:rPr>
              <a:t>   Therefore let us be grateful for receiving a kingdom that cannot be shaken, </a:t>
            </a:r>
            <a:r>
              <a:rPr lang="en-US" sz="4000" u="sng" dirty="0">
                <a:latin typeface="+mj-lt"/>
              </a:rPr>
              <a:t>and thus let us offer to God acceptable worship, with reverence and awe, for our God is a consuming fire.</a:t>
            </a:r>
          </a:p>
          <a:p>
            <a:pPr marL="0" indent="0" algn="ctr">
              <a:lnSpc>
                <a:spcPct val="100000"/>
              </a:lnSpc>
              <a:buNone/>
            </a:pPr>
            <a:endParaRPr lang="en-US" sz="4000" dirty="0">
              <a:latin typeface="+mj-lt"/>
            </a:endParaRPr>
          </a:p>
        </p:txBody>
      </p:sp>
    </p:spTree>
    <p:extLst>
      <p:ext uri="{BB962C8B-B14F-4D97-AF65-F5344CB8AC3E}">
        <p14:creationId xmlns:p14="http://schemas.microsoft.com/office/powerpoint/2010/main" val="30365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1029810"/>
          </a:xfrm>
        </p:spPr>
        <p:txBody>
          <a:bodyPr>
            <a:normAutofit/>
          </a:bodyPr>
          <a:lstStyle/>
          <a:p>
            <a:pPr algn="ctr"/>
            <a:endParaRPr lang="en-US" sz="4000" dirty="0"/>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189609"/>
            <a:ext cx="11150353" cy="4694392"/>
          </a:xfrm>
        </p:spPr>
        <p:txBody>
          <a:bodyPr>
            <a:normAutofit/>
          </a:bodyPr>
          <a:lstStyle/>
          <a:p>
            <a:pPr marL="0" indent="0" algn="ctr">
              <a:lnSpc>
                <a:spcPct val="100000"/>
              </a:lnSpc>
              <a:buNone/>
            </a:pPr>
            <a:endParaRPr lang="en-US" sz="4000" dirty="0">
              <a:latin typeface="+mj-lt"/>
            </a:endParaRPr>
          </a:p>
          <a:p>
            <a:pPr marL="0" indent="0">
              <a:lnSpc>
                <a:spcPct val="100000"/>
              </a:lnSpc>
              <a:buNone/>
            </a:pPr>
            <a:r>
              <a:rPr lang="en-US" sz="4000" dirty="0">
                <a:latin typeface="+mj-lt"/>
              </a:rPr>
              <a:t>   </a:t>
            </a:r>
          </a:p>
        </p:txBody>
      </p:sp>
    </p:spTree>
    <p:extLst>
      <p:ext uri="{BB962C8B-B14F-4D97-AF65-F5344CB8AC3E}">
        <p14:creationId xmlns:p14="http://schemas.microsoft.com/office/powerpoint/2010/main" val="983871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816745"/>
          </a:xfrm>
        </p:spPr>
        <p:txBody>
          <a:bodyPr>
            <a:normAutofit/>
          </a:bodyPr>
          <a:lstStyle/>
          <a:p>
            <a:pPr algn="ctr"/>
            <a:r>
              <a:rPr lang="en-US" sz="4000" dirty="0"/>
              <a:t>Habakkuk 3:17,18</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1322773" y="1331650"/>
            <a:ext cx="9916357" cy="4944861"/>
          </a:xfrm>
        </p:spPr>
        <p:txBody>
          <a:bodyPr>
            <a:normAutofit fontScale="92500" lnSpcReduction="20000"/>
          </a:bodyPr>
          <a:lstStyle/>
          <a:p>
            <a:pPr marL="0" indent="0">
              <a:lnSpc>
                <a:spcPct val="100000"/>
              </a:lnSpc>
              <a:buNone/>
            </a:pPr>
            <a:r>
              <a:rPr lang="en-US" sz="4000" dirty="0">
                <a:latin typeface="+mj-lt"/>
              </a:rPr>
              <a:t>Though the fig tree should not blossom,</a:t>
            </a:r>
          </a:p>
          <a:p>
            <a:pPr marL="0" indent="0">
              <a:lnSpc>
                <a:spcPct val="100000"/>
              </a:lnSpc>
              <a:buNone/>
            </a:pPr>
            <a:r>
              <a:rPr lang="en-US" sz="4000" dirty="0">
                <a:latin typeface="+mj-lt"/>
              </a:rPr>
              <a:t>    nor fruit be on the vines,</a:t>
            </a:r>
          </a:p>
          <a:p>
            <a:pPr marL="0" indent="0">
              <a:lnSpc>
                <a:spcPct val="100000"/>
              </a:lnSpc>
              <a:buNone/>
            </a:pPr>
            <a:r>
              <a:rPr lang="en-US" sz="4000" dirty="0">
                <a:latin typeface="+mj-lt"/>
              </a:rPr>
              <a:t>the produce of the olive fail</a:t>
            </a:r>
          </a:p>
          <a:p>
            <a:pPr marL="0" indent="0">
              <a:lnSpc>
                <a:spcPct val="100000"/>
              </a:lnSpc>
              <a:buNone/>
            </a:pPr>
            <a:r>
              <a:rPr lang="en-US" sz="4000" dirty="0">
                <a:latin typeface="+mj-lt"/>
              </a:rPr>
              <a:t>    and the fields yield no food,</a:t>
            </a:r>
          </a:p>
          <a:p>
            <a:pPr marL="0" indent="0">
              <a:lnSpc>
                <a:spcPct val="100000"/>
              </a:lnSpc>
              <a:buNone/>
            </a:pPr>
            <a:r>
              <a:rPr lang="en-US" sz="4000" dirty="0">
                <a:latin typeface="+mj-lt"/>
              </a:rPr>
              <a:t>the flock be cut off from the fold</a:t>
            </a:r>
          </a:p>
          <a:p>
            <a:pPr marL="0" indent="0">
              <a:lnSpc>
                <a:spcPct val="100000"/>
              </a:lnSpc>
              <a:buNone/>
            </a:pPr>
            <a:r>
              <a:rPr lang="en-US" sz="4000" dirty="0">
                <a:latin typeface="+mj-lt"/>
              </a:rPr>
              <a:t>    and there be no herd in the stalls,</a:t>
            </a:r>
          </a:p>
          <a:p>
            <a:pPr marL="0" indent="0">
              <a:lnSpc>
                <a:spcPct val="100000"/>
              </a:lnSpc>
              <a:buNone/>
            </a:pPr>
            <a:r>
              <a:rPr lang="en-US" sz="4000" dirty="0">
                <a:latin typeface="+mj-lt"/>
              </a:rPr>
              <a:t>yet I will rejoice in the Lord;</a:t>
            </a:r>
          </a:p>
          <a:p>
            <a:pPr marL="0" indent="0">
              <a:lnSpc>
                <a:spcPct val="100000"/>
              </a:lnSpc>
              <a:buNone/>
            </a:pPr>
            <a:r>
              <a:rPr lang="en-US" sz="4000" dirty="0">
                <a:latin typeface="+mj-lt"/>
              </a:rPr>
              <a:t>    I will take joy in the God of my salvation.</a:t>
            </a:r>
          </a:p>
        </p:txBody>
      </p:sp>
    </p:spTree>
    <p:extLst>
      <p:ext uri="{BB962C8B-B14F-4D97-AF65-F5344CB8AC3E}">
        <p14:creationId xmlns:p14="http://schemas.microsoft.com/office/powerpoint/2010/main" val="249909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1029810"/>
          </a:xfrm>
        </p:spPr>
        <p:txBody>
          <a:bodyPr/>
          <a:lstStyle/>
          <a:p>
            <a:pPr algn="ctr"/>
            <a:endParaRPr lang="en-US" dirty="0"/>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482571"/>
            <a:ext cx="11150353" cy="4694392"/>
          </a:xfrm>
        </p:spPr>
        <p:txBody>
          <a:bodyPr>
            <a:normAutofit/>
          </a:bodyPr>
          <a:lstStyle/>
          <a:p>
            <a:pPr marL="0" indent="0" algn="ctr">
              <a:buNone/>
            </a:pPr>
            <a:endParaRPr lang="en-US" sz="4400" dirty="0">
              <a:latin typeface="+mj-lt"/>
            </a:endParaRPr>
          </a:p>
          <a:p>
            <a:pPr marL="0" indent="0" algn="ctr">
              <a:buNone/>
            </a:pPr>
            <a:endParaRPr lang="en-US" sz="4400" dirty="0">
              <a:latin typeface="+mj-lt"/>
            </a:endParaRPr>
          </a:p>
          <a:p>
            <a:pPr marL="0" indent="0" algn="ctr">
              <a:buNone/>
            </a:pPr>
            <a:r>
              <a:rPr lang="en-US" sz="4400" dirty="0">
                <a:latin typeface="+mj-lt"/>
              </a:rPr>
              <a:t>What are you thankful for?</a:t>
            </a:r>
          </a:p>
        </p:txBody>
      </p:sp>
    </p:spTree>
    <p:extLst>
      <p:ext uri="{BB962C8B-B14F-4D97-AF65-F5344CB8AC3E}">
        <p14:creationId xmlns:p14="http://schemas.microsoft.com/office/powerpoint/2010/main" val="25782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1029810"/>
          </a:xfrm>
        </p:spPr>
        <p:txBody>
          <a:bodyPr/>
          <a:lstStyle/>
          <a:p>
            <a:pPr algn="ctr"/>
            <a:r>
              <a:rPr lang="en-US" dirty="0"/>
              <a:t>Hebrews 12:28</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189609"/>
            <a:ext cx="11150353" cy="4694392"/>
          </a:xfrm>
        </p:spPr>
        <p:txBody>
          <a:bodyPr>
            <a:normAutofit/>
          </a:bodyPr>
          <a:lstStyle/>
          <a:p>
            <a:pPr marL="0" indent="0" algn="ctr">
              <a:lnSpc>
                <a:spcPct val="100000"/>
              </a:lnSpc>
              <a:buNone/>
            </a:pPr>
            <a:endParaRPr lang="en-US" sz="4400" dirty="0">
              <a:latin typeface="+mj-lt"/>
            </a:endParaRPr>
          </a:p>
          <a:p>
            <a:pPr marL="0" indent="0" algn="ctr">
              <a:lnSpc>
                <a:spcPct val="100000"/>
              </a:lnSpc>
              <a:buNone/>
            </a:pPr>
            <a:endParaRPr lang="en-US" sz="4400" dirty="0">
              <a:latin typeface="+mj-lt"/>
            </a:endParaRPr>
          </a:p>
          <a:p>
            <a:pPr marL="0" indent="0" algn="ctr">
              <a:lnSpc>
                <a:spcPct val="100000"/>
              </a:lnSpc>
              <a:buNone/>
            </a:pPr>
            <a:r>
              <a:rPr lang="en-US" sz="4400" dirty="0">
                <a:latin typeface="+mj-lt"/>
              </a:rPr>
              <a:t>Therefore let us be grateful for receiving a kingdom that cannot be shaken…</a:t>
            </a:r>
          </a:p>
          <a:p>
            <a:pPr marL="0" indent="0" algn="ctr">
              <a:lnSpc>
                <a:spcPct val="100000"/>
              </a:lnSpc>
              <a:buNone/>
            </a:pPr>
            <a:endParaRPr lang="en-US" sz="4400" dirty="0">
              <a:latin typeface="+mj-lt"/>
            </a:endParaRPr>
          </a:p>
        </p:txBody>
      </p:sp>
    </p:spTree>
    <p:extLst>
      <p:ext uri="{BB962C8B-B14F-4D97-AF65-F5344CB8AC3E}">
        <p14:creationId xmlns:p14="http://schemas.microsoft.com/office/powerpoint/2010/main" val="208993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1029810"/>
          </a:xfrm>
        </p:spPr>
        <p:txBody>
          <a:bodyPr/>
          <a:lstStyle/>
          <a:p>
            <a:pPr algn="ctr"/>
            <a:r>
              <a:rPr lang="en-US" dirty="0"/>
              <a:t>Hebrews 12:18-21</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189609"/>
            <a:ext cx="11150353" cy="4987354"/>
          </a:xfrm>
        </p:spPr>
        <p:txBody>
          <a:bodyPr>
            <a:normAutofit fontScale="92500"/>
          </a:bodyPr>
          <a:lstStyle/>
          <a:p>
            <a:pPr marL="0" indent="0">
              <a:lnSpc>
                <a:spcPct val="120000"/>
              </a:lnSpc>
              <a:buNone/>
            </a:pPr>
            <a:r>
              <a:rPr lang="en-US" sz="3600" dirty="0">
                <a:latin typeface="+mj-lt"/>
              </a:rPr>
              <a:t>   For you have not come to what may be touched, a blazing fire and darkness and gloom and a tempest and the sound of a trumpet and a voice whose words made the hearers beg that no further messages be spoken to them. For they could not endure the order that was given, “If even a beast touches the mountain, it shall be stoned.” Indeed, so terrifying was the sight that Moses said, “I tremble with fear.”</a:t>
            </a:r>
          </a:p>
        </p:txBody>
      </p:sp>
    </p:spTree>
    <p:extLst>
      <p:ext uri="{BB962C8B-B14F-4D97-AF65-F5344CB8AC3E}">
        <p14:creationId xmlns:p14="http://schemas.microsoft.com/office/powerpoint/2010/main" val="2733629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834500"/>
          </a:xfrm>
        </p:spPr>
        <p:txBody>
          <a:bodyPr>
            <a:normAutofit/>
          </a:bodyPr>
          <a:lstStyle/>
          <a:p>
            <a:pPr algn="ctr"/>
            <a:r>
              <a:rPr lang="en-US" sz="4000" dirty="0"/>
              <a:t>Exodus 19:16-19</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189609"/>
            <a:ext cx="11150353" cy="5282212"/>
          </a:xfrm>
        </p:spPr>
        <p:txBody>
          <a:bodyPr>
            <a:noAutofit/>
          </a:bodyPr>
          <a:lstStyle/>
          <a:p>
            <a:pPr marL="0" indent="0">
              <a:lnSpc>
                <a:spcPct val="120000"/>
              </a:lnSpc>
              <a:buNone/>
            </a:pPr>
            <a:r>
              <a:rPr lang="en-US" dirty="0">
                <a:latin typeface="+mj-lt"/>
              </a:rPr>
              <a:t>   On the morning of the third day there were thunders and lightnings and a thick cloud on the mountain and a very loud trumpet blast, so that all the people in the camp trembled. Then Moses brought the people out of the camp to meet God, and they took their stand at the foot of the mountain. Now Mount Sinai was wrapped in smoke because the Lord had descended on it in fire. The smoke of it went up like the smoke of a kiln, and the whole mountain trembled greatly. And as the sound of the trumpet grew louder and louder, Moses spoke, and God answered him in thunder. </a:t>
            </a:r>
          </a:p>
        </p:txBody>
      </p:sp>
    </p:spTree>
    <p:extLst>
      <p:ext uri="{BB962C8B-B14F-4D97-AF65-F5344CB8AC3E}">
        <p14:creationId xmlns:p14="http://schemas.microsoft.com/office/powerpoint/2010/main" val="1104173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834500"/>
          </a:xfrm>
        </p:spPr>
        <p:txBody>
          <a:bodyPr>
            <a:normAutofit/>
          </a:bodyPr>
          <a:lstStyle/>
          <a:p>
            <a:pPr algn="ctr"/>
            <a:r>
              <a:rPr lang="en-US" sz="4000" dirty="0"/>
              <a:t>Exodus 20:1-3</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065320"/>
            <a:ext cx="11150353" cy="5406501"/>
          </a:xfrm>
        </p:spPr>
        <p:txBody>
          <a:bodyPr>
            <a:noAutofit/>
          </a:bodyPr>
          <a:lstStyle/>
          <a:p>
            <a:pPr marL="0" indent="0" algn="ctr">
              <a:lnSpc>
                <a:spcPct val="120000"/>
              </a:lnSpc>
              <a:buNone/>
            </a:pPr>
            <a:endParaRPr lang="en-US" dirty="0">
              <a:latin typeface="+mj-lt"/>
            </a:endParaRPr>
          </a:p>
          <a:p>
            <a:pPr marL="0" indent="0" algn="ctr">
              <a:lnSpc>
                <a:spcPct val="120000"/>
              </a:lnSpc>
              <a:buNone/>
            </a:pPr>
            <a:r>
              <a:rPr lang="en-US" dirty="0">
                <a:latin typeface="+mj-lt"/>
              </a:rPr>
              <a:t> </a:t>
            </a:r>
            <a:r>
              <a:rPr lang="en-US" sz="3200" dirty="0">
                <a:latin typeface="+mj-lt"/>
              </a:rPr>
              <a:t>And God spoke all these words, saying,</a:t>
            </a:r>
          </a:p>
          <a:p>
            <a:pPr marL="0" indent="0" algn="ctr">
              <a:lnSpc>
                <a:spcPct val="120000"/>
              </a:lnSpc>
              <a:buNone/>
            </a:pPr>
            <a:endParaRPr lang="en-US" dirty="0">
              <a:latin typeface="+mj-lt"/>
            </a:endParaRPr>
          </a:p>
          <a:p>
            <a:pPr marL="0" indent="0" algn="ctr">
              <a:lnSpc>
                <a:spcPct val="120000"/>
              </a:lnSpc>
              <a:buNone/>
            </a:pPr>
            <a:r>
              <a:rPr lang="en-US" sz="3200" b="1" i="1" dirty="0">
                <a:latin typeface="+mj-lt"/>
              </a:rPr>
              <a:t>I am the Lord your God, who brought you out of the land of Egypt, out of the house of slavery.</a:t>
            </a:r>
          </a:p>
          <a:p>
            <a:pPr marL="0" indent="0" algn="ctr">
              <a:lnSpc>
                <a:spcPct val="120000"/>
              </a:lnSpc>
              <a:buNone/>
            </a:pPr>
            <a:r>
              <a:rPr lang="en-US" sz="3200" b="1" i="1" dirty="0">
                <a:latin typeface="+mj-lt"/>
              </a:rPr>
              <a:t>You shall have no other gods before me…</a:t>
            </a:r>
          </a:p>
        </p:txBody>
      </p:sp>
    </p:spTree>
    <p:extLst>
      <p:ext uri="{BB962C8B-B14F-4D97-AF65-F5344CB8AC3E}">
        <p14:creationId xmlns:p14="http://schemas.microsoft.com/office/powerpoint/2010/main" val="1178121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834500"/>
          </a:xfrm>
        </p:spPr>
        <p:txBody>
          <a:bodyPr>
            <a:normAutofit/>
          </a:bodyPr>
          <a:lstStyle/>
          <a:p>
            <a:pPr algn="ctr"/>
            <a:r>
              <a:rPr lang="en-US" sz="4000" dirty="0"/>
              <a:t>Hebrews 12:22-24</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251751"/>
            <a:ext cx="11150353" cy="5220070"/>
          </a:xfrm>
        </p:spPr>
        <p:txBody>
          <a:bodyPr>
            <a:noAutofit/>
          </a:bodyPr>
          <a:lstStyle/>
          <a:p>
            <a:pPr marL="0" indent="0">
              <a:lnSpc>
                <a:spcPct val="120000"/>
              </a:lnSpc>
              <a:buNone/>
            </a:pPr>
            <a:r>
              <a:rPr lang="en-US" sz="3200" dirty="0">
                <a:latin typeface="+mj-lt"/>
              </a:rPr>
              <a:t>    But you have come to Mount Zion and to the city of the living God, the heavenly Jerusalem, and to innumerable angels in festal gathering, and to the assembly of the firstborn who are enrolled in heaven, and to God, the judge of all, and to the spirits of the righteous made perfect, and to Jesus, the mediator of a new covenant, and to the sprinkled blood that speaks a better word than the blood of Abel.</a:t>
            </a:r>
            <a:endParaRPr lang="en-US" sz="3600" b="1" i="1" dirty="0">
              <a:latin typeface="+mj-lt"/>
            </a:endParaRPr>
          </a:p>
        </p:txBody>
      </p:sp>
    </p:spTree>
    <p:extLst>
      <p:ext uri="{BB962C8B-B14F-4D97-AF65-F5344CB8AC3E}">
        <p14:creationId xmlns:p14="http://schemas.microsoft.com/office/powerpoint/2010/main" val="346639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834500"/>
          </a:xfrm>
        </p:spPr>
        <p:txBody>
          <a:bodyPr>
            <a:normAutofit/>
          </a:bodyPr>
          <a:lstStyle/>
          <a:p>
            <a:pPr algn="ctr"/>
            <a:r>
              <a:rPr lang="en-US" sz="4000" dirty="0"/>
              <a:t>Hebrews 12:25-27</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828800"/>
            <a:ext cx="11150353" cy="4536490"/>
          </a:xfrm>
        </p:spPr>
        <p:txBody>
          <a:bodyPr>
            <a:noAutofit/>
          </a:bodyPr>
          <a:lstStyle/>
          <a:p>
            <a:pPr marL="0" indent="0">
              <a:lnSpc>
                <a:spcPct val="120000"/>
              </a:lnSpc>
              <a:buNone/>
            </a:pPr>
            <a:r>
              <a:rPr lang="en-US" sz="3200" dirty="0">
                <a:latin typeface="+mj-lt"/>
              </a:rPr>
              <a:t>   See that you do not refuse him who is speaking...</a:t>
            </a:r>
            <a:endParaRPr lang="en-US" sz="3200" b="1" i="1" dirty="0">
              <a:latin typeface="+mj-lt"/>
            </a:endParaRPr>
          </a:p>
        </p:txBody>
      </p:sp>
    </p:spTree>
    <p:extLst>
      <p:ext uri="{BB962C8B-B14F-4D97-AF65-F5344CB8AC3E}">
        <p14:creationId xmlns:p14="http://schemas.microsoft.com/office/powerpoint/2010/main" val="54407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8ED5-9AC5-4A5D-B762-049333DDEEAC}"/>
              </a:ext>
            </a:extLst>
          </p:cNvPr>
          <p:cNvSpPr>
            <a:spLocks noGrp="1"/>
          </p:cNvSpPr>
          <p:nvPr>
            <p:ph type="title"/>
          </p:nvPr>
        </p:nvSpPr>
        <p:spPr>
          <a:xfrm>
            <a:off x="577049" y="159799"/>
            <a:ext cx="11150353" cy="834500"/>
          </a:xfrm>
        </p:spPr>
        <p:txBody>
          <a:bodyPr>
            <a:normAutofit/>
          </a:bodyPr>
          <a:lstStyle/>
          <a:p>
            <a:pPr algn="ctr"/>
            <a:r>
              <a:rPr lang="en-US" sz="4000" dirty="0"/>
              <a:t>Hebrews 12:25-27</a:t>
            </a:r>
          </a:p>
        </p:txBody>
      </p:sp>
      <p:sp>
        <p:nvSpPr>
          <p:cNvPr id="3" name="Content Placeholder 2">
            <a:extLst>
              <a:ext uri="{FF2B5EF4-FFF2-40B4-BE49-F238E27FC236}">
                <a16:creationId xmlns:a16="http://schemas.microsoft.com/office/drawing/2014/main" id="{4CF85097-E5A8-4CE6-A133-B25C4C5E5AB0}"/>
              </a:ext>
            </a:extLst>
          </p:cNvPr>
          <p:cNvSpPr>
            <a:spLocks noGrp="1"/>
          </p:cNvSpPr>
          <p:nvPr>
            <p:ph idx="1"/>
          </p:nvPr>
        </p:nvSpPr>
        <p:spPr>
          <a:xfrm>
            <a:off x="577049" y="1819922"/>
            <a:ext cx="11150353" cy="3923931"/>
          </a:xfrm>
        </p:spPr>
        <p:txBody>
          <a:bodyPr>
            <a:noAutofit/>
          </a:bodyPr>
          <a:lstStyle/>
          <a:p>
            <a:pPr marL="0" indent="0">
              <a:lnSpc>
                <a:spcPct val="120000"/>
              </a:lnSpc>
              <a:buNone/>
            </a:pPr>
            <a:r>
              <a:rPr lang="en-US" sz="3200" dirty="0">
                <a:latin typeface="+mj-lt"/>
              </a:rPr>
              <a:t>   See that you do not refuse him who is speaking. For if they did not escape when they refused him who warned them on earth, much less will we escape if we reject him who warns from heaven…</a:t>
            </a:r>
            <a:endParaRPr lang="en-US" sz="3200" b="1" i="1" dirty="0">
              <a:latin typeface="+mj-lt"/>
            </a:endParaRPr>
          </a:p>
        </p:txBody>
      </p:sp>
    </p:spTree>
    <p:extLst>
      <p:ext uri="{BB962C8B-B14F-4D97-AF65-F5344CB8AC3E}">
        <p14:creationId xmlns:p14="http://schemas.microsoft.com/office/powerpoint/2010/main" val="1263735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741</Words>
  <Application>Microsoft Office PowerPoint</Application>
  <PresentationFormat>Widescreen</PresentationFormat>
  <Paragraphs>52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 Gothic</vt:lpstr>
      <vt:lpstr>Palatino Linotype</vt:lpstr>
      <vt:lpstr>Office Theme</vt:lpstr>
      <vt:lpstr>Grateful  Hebrews 12:25-29</vt:lpstr>
      <vt:lpstr>PowerPoint Presentation</vt:lpstr>
      <vt:lpstr>Hebrews 12:28</vt:lpstr>
      <vt:lpstr>Hebrews 12:18-21</vt:lpstr>
      <vt:lpstr>Exodus 19:16-19</vt:lpstr>
      <vt:lpstr>Exodus 20:1-3</vt:lpstr>
      <vt:lpstr>Hebrews 12:22-24</vt:lpstr>
      <vt:lpstr>Hebrews 12:25-27</vt:lpstr>
      <vt:lpstr>Hebrews 12:25-27</vt:lpstr>
      <vt:lpstr>Hebrews 12:25-27</vt:lpstr>
      <vt:lpstr>Hebrews 12:28</vt:lpstr>
      <vt:lpstr>Hebrews 12:28,29</vt:lpstr>
      <vt:lpstr>Hebrews 12:24</vt:lpstr>
      <vt:lpstr>Hebrews 12:28,29</vt:lpstr>
      <vt:lpstr>Hebrews 12:28,29</vt:lpstr>
      <vt:lpstr>PowerPoint Presentation</vt:lpstr>
      <vt:lpstr>Habakkuk 3:17,18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Pastor Marc Ramirez</dc:creator>
  <cp:lastModifiedBy>Karl Dyrli</cp:lastModifiedBy>
  <cp:revision>88</cp:revision>
  <cp:lastPrinted>2020-11-15T14:51:41Z</cp:lastPrinted>
  <dcterms:created xsi:type="dcterms:W3CDTF">2020-06-12T16:12:10Z</dcterms:created>
  <dcterms:modified xsi:type="dcterms:W3CDTF">2020-11-20T20:36:24Z</dcterms:modified>
</cp:coreProperties>
</file>