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430" r:id="rId2"/>
    <p:sldId id="257" r:id="rId3"/>
    <p:sldId id="445" r:id="rId4"/>
    <p:sldId id="266" r:id="rId5"/>
    <p:sldId id="444" r:id="rId6"/>
    <p:sldId id="432" r:id="rId7"/>
    <p:sldId id="433" r:id="rId8"/>
    <p:sldId id="446" r:id="rId9"/>
    <p:sldId id="447" r:id="rId10"/>
    <p:sldId id="434" r:id="rId11"/>
    <p:sldId id="442" r:id="rId12"/>
    <p:sldId id="435" r:id="rId13"/>
    <p:sldId id="436" r:id="rId14"/>
    <p:sldId id="448" r:id="rId15"/>
    <p:sldId id="449" r:id="rId16"/>
    <p:sldId id="437" r:id="rId17"/>
    <p:sldId id="450" r:id="rId18"/>
    <p:sldId id="438" r:id="rId19"/>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882" autoAdjust="0"/>
    <p:restoredTop sz="94660"/>
  </p:normalViewPr>
  <p:slideViewPr>
    <p:cSldViewPr snapToGrid="0">
      <p:cViewPr varScale="1">
        <p:scale>
          <a:sx n="72" d="100"/>
          <a:sy n="72" d="100"/>
        </p:scale>
        <p:origin x="62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9E941-BA50-47D5-BAF2-A619C366BEA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18FB2FD-0D39-4AE5-923E-D2473FB8641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84A7490-787B-4E8C-AFBD-0CE7C32BCA07}"/>
              </a:ext>
            </a:extLst>
          </p:cNvPr>
          <p:cNvSpPr>
            <a:spLocks noGrp="1"/>
          </p:cNvSpPr>
          <p:nvPr>
            <p:ph type="dt" sz="half" idx="10"/>
          </p:nvPr>
        </p:nvSpPr>
        <p:spPr/>
        <p:txBody>
          <a:bodyPr/>
          <a:lstStyle/>
          <a:p>
            <a:fld id="{82966AC0-AB5F-4957-BA01-FE143EF12BD6}" type="datetimeFigureOut">
              <a:rPr lang="en-US" smtClean="0"/>
              <a:t>11/15/2020</a:t>
            </a:fld>
            <a:endParaRPr lang="en-US"/>
          </a:p>
        </p:txBody>
      </p:sp>
      <p:sp>
        <p:nvSpPr>
          <p:cNvPr id="5" name="Footer Placeholder 4">
            <a:extLst>
              <a:ext uri="{FF2B5EF4-FFF2-40B4-BE49-F238E27FC236}">
                <a16:creationId xmlns:a16="http://schemas.microsoft.com/office/drawing/2014/main" id="{AD8AA213-C088-4607-8BE8-C04ACC0A33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39EC03-C32D-4686-9C59-B43D3F1657CA}"/>
              </a:ext>
            </a:extLst>
          </p:cNvPr>
          <p:cNvSpPr>
            <a:spLocks noGrp="1"/>
          </p:cNvSpPr>
          <p:nvPr>
            <p:ph type="sldNum" sz="quarter" idx="12"/>
          </p:nvPr>
        </p:nvSpPr>
        <p:spPr/>
        <p:txBody>
          <a:bodyPr/>
          <a:lstStyle/>
          <a:p>
            <a:fld id="{D2AD488C-E76C-4557-85AC-DC6384D2657A}" type="slidenum">
              <a:rPr lang="en-US" smtClean="0"/>
              <a:t>‹#›</a:t>
            </a:fld>
            <a:endParaRPr lang="en-US"/>
          </a:p>
        </p:txBody>
      </p:sp>
    </p:spTree>
    <p:extLst>
      <p:ext uri="{BB962C8B-B14F-4D97-AF65-F5344CB8AC3E}">
        <p14:creationId xmlns:p14="http://schemas.microsoft.com/office/powerpoint/2010/main" val="3176722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D93EA-565F-4476-A8B4-20A28968495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6D7AB1B-88E3-4123-B03C-4D59D00F92B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ADDDAC-DA8D-4EE0-8BAB-A38F43DEF167}"/>
              </a:ext>
            </a:extLst>
          </p:cNvPr>
          <p:cNvSpPr>
            <a:spLocks noGrp="1"/>
          </p:cNvSpPr>
          <p:nvPr>
            <p:ph type="dt" sz="half" idx="10"/>
          </p:nvPr>
        </p:nvSpPr>
        <p:spPr/>
        <p:txBody>
          <a:bodyPr/>
          <a:lstStyle/>
          <a:p>
            <a:fld id="{82966AC0-AB5F-4957-BA01-FE143EF12BD6}" type="datetimeFigureOut">
              <a:rPr lang="en-US" smtClean="0"/>
              <a:t>11/15/2020</a:t>
            </a:fld>
            <a:endParaRPr lang="en-US"/>
          </a:p>
        </p:txBody>
      </p:sp>
      <p:sp>
        <p:nvSpPr>
          <p:cNvPr id="5" name="Footer Placeholder 4">
            <a:extLst>
              <a:ext uri="{FF2B5EF4-FFF2-40B4-BE49-F238E27FC236}">
                <a16:creationId xmlns:a16="http://schemas.microsoft.com/office/drawing/2014/main" id="{F34F50DD-3979-4D5D-997E-7B52AC3E97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57F97D-3B2A-4F78-9EE1-610E70ED4385}"/>
              </a:ext>
            </a:extLst>
          </p:cNvPr>
          <p:cNvSpPr>
            <a:spLocks noGrp="1"/>
          </p:cNvSpPr>
          <p:nvPr>
            <p:ph type="sldNum" sz="quarter" idx="12"/>
          </p:nvPr>
        </p:nvSpPr>
        <p:spPr/>
        <p:txBody>
          <a:bodyPr/>
          <a:lstStyle/>
          <a:p>
            <a:fld id="{D2AD488C-E76C-4557-85AC-DC6384D2657A}" type="slidenum">
              <a:rPr lang="en-US" smtClean="0"/>
              <a:t>‹#›</a:t>
            </a:fld>
            <a:endParaRPr lang="en-US"/>
          </a:p>
        </p:txBody>
      </p:sp>
    </p:spTree>
    <p:extLst>
      <p:ext uri="{BB962C8B-B14F-4D97-AF65-F5344CB8AC3E}">
        <p14:creationId xmlns:p14="http://schemas.microsoft.com/office/powerpoint/2010/main" val="14863355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EE2CCE2-B253-417A-9260-6FD0DB28AC9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3489E9B-4566-43E0-B0F9-F9041A2FD5E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4FFE82-61AF-48CF-8E3E-595EDB1D05B1}"/>
              </a:ext>
            </a:extLst>
          </p:cNvPr>
          <p:cNvSpPr>
            <a:spLocks noGrp="1"/>
          </p:cNvSpPr>
          <p:nvPr>
            <p:ph type="dt" sz="half" idx="10"/>
          </p:nvPr>
        </p:nvSpPr>
        <p:spPr/>
        <p:txBody>
          <a:bodyPr/>
          <a:lstStyle/>
          <a:p>
            <a:fld id="{82966AC0-AB5F-4957-BA01-FE143EF12BD6}" type="datetimeFigureOut">
              <a:rPr lang="en-US" smtClean="0"/>
              <a:t>11/15/2020</a:t>
            </a:fld>
            <a:endParaRPr lang="en-US"/>
          </a:p>
        </p:txBody>
      </p:sp>
      <p:sp>
        <p:nvSpPr>
          <p:cNvPr id="5" name="Footer Placeholder 4">
            <a:extLst>
              <a:ext uri="{FF2B5EF4-FFF2-40B4-BE49-F238E27FC236}">
                <a16:creationId xmlns:a16="http://schemas.microsoft.com/office/drawing/2014/main" id="{ADFD0A2A-9745-40A8-984E-6E25BFF1DB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AA73F9-A893-4080-875E-D877C4C5E78D}"/>
              </a:ext>
            </a:extLst>
          </p:cNvPr>
          <p:cNvSpPr>
            <a:spLocks noGrp="1"/>
          </p:cNvSpPr>
          <p:nvPr>
            <p:ph type="sldNum" sz="quarter" idx="12"/>
          </p:nvPr>
        </p:nvSpPr>
        <p:spPr/>
        <p:txBody>
          <a:bodyPr/>
          <a:lstStyle/>
          <a:p>
            <a:fld id="{D2AD488C-E76C-4557-85AC-DC6384D2657A}" type="slidenum">
              <a:rPr lang="en-US" smtClean="0"/>
              <a:t>‹#›</a:t>
            </a:fld>
            <a:endParaRPr lang="en-US"/>
          </a:p>
        </p:txBody>
      </p:sp>
    </p:spTree>
    <p:extLst>
      <p:ext uri="{BB962C8B-B14F-4D97-AF65-F5344CB8AC3E}">
        <p14:creationId xmlns:p14="http://schemas.microsoft.com/office/powerpoint/2010/main" val="22770928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DFB63A-4F74-4F0C-96B0-9EE015A01AD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1DBA74C-932D-4B7D-A5ED-E2528592C4A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12C09B-5941-4B54-B690-52EA6E416D04}"/>
              </a:ext>
            </a:extLst>
          </p:cNvPr>
          <p:cNvSpPr>
            <a:spLocks noGrp="1"/>
          </p:cNvSpPr>
          <p:nvPr>
            <p:ph type="dt" sz="half" idx="10"/>
          </p:nvPr>
        </p:nvSpPr>
        <p:spPr/>
        <p:txBody>
          <a:bodyPr/>
          <a:lstStyle/>
          <a:p>
            <a:fld id="{82966AC0-AB5F-4957-BA01-FE143EF12BD6}" type="datetimeFigureOut">
              <a:rPr lang="en-US" smtClean="0"/>
              <a:t>11/15/2020</a:t>
            </a:fld>
            <a:endParaRPr lang="en-US"/>
          </a:p>
        </p:txBody>
      </p:sp>
      <p:sp>
        <p:nvSpPr>
          <p:cNvPr id="5" name="Footer Placeholder 4">
            <a:extLst>
              <a:ext uri="{FF2B5EF4-FFF2-40B4-BE49-F238E27FC236}">
                <a16:creationId xmlns:a16="http://schemas.microsoft.com/office/drawing/2014/main" id="{E784BF44-EB22-40E6-A8D8-B8B6538B04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3B2B37-5C1D-412A-8666-0C35EE99987A}"/>
              </a:ext>
            </a:extLst>
          </p:cNvPr>
          <p:cNvSpPr>
            <a:spLocks noGrp="1"/>
          </p:cNvSpPr>
          <p:nvPr>
            <p:ph type="sldNum" sz="quarter" idx="12"/>
          </p:nvPr>
        </p:nvSpPr>
        <p:spPr/>
        <p:txBody>
          <a:bodyPr/>
          <a:lstStyle/>
          <a:p>
            <a:fld id="{D2AD488C-E76C-4557-85AC-DC6384D2657A}" type="slidenum">
              <a:rPr lang="en-US" smtClean="0"/>
              <a:t>‹#›</a:t>
            </a:fld>
            <a:endParaRPr lang="en-US"/>
          </a:p>
        </p:txBody>
      </p:sp>
    </p:spTree>
    <p:extLst>
      <p:ext uri="{BB962C8B-B14F-4D97-AF65-F5344CB8AC3E}">
        <p14:creationId xmlns:p14="http://schemas.microsoft.com/office/powerpoint/2010/main" val="16486504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C515D-E425-4C06-9205-60ED948E848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4B923C4-B050-419B-B0A0-45542738997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4807C1A-687D-4F31-8355-EC84F41A3664}"/>
              </a:ext>
            </a:extLst>
          </p:cNvPr>
          <p:cNvSpPr>
            <a:spLocks noGrp="1"/>
          </p:cNvSpPr>
          <p:nvPr>
            <p:ph type="dt" sz="half" idx="10"/>
          </p:nvPr>
        </p:nvSpPr>
        <p:spPr/>
        <p:txBody>
          <a:bodyPr/>
          <a:lstStyle/>
          <a:p>
            <a:fld id="{82966AC0-AB5F-4957-BA01-FE143EF12BD6}" type="datetimeFigureOut">
              <a:rPr lang="en-US" smtClean="0"/>
              <a:t>11/15/2020</a:t>
            </a:fld>
            <a:endParaRPr lang="en-US"/>
          </a:p>
        </p:txBody>
      </p:sp>
      <p:sp>
        <p:nvSpPr>
          <p:cNvPr id="5" name="Footer Placeholder 4">
            <a:extLst>
              <a:ext uri="{FF2B5EF4-FFF2-40B4-BE49-F238E27FC236}">
                <a16:creationId xmlns:a16="http://schemas.microsoft.com/office/drawing/2014/main" id="{7473C69C-183C-4D6F-8035-B63D0D5057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DC6BCE-B729-4D43-8BB9-DC9A414C7D40}"/>
              </a:ext>
            </a:extLst>
          </p:cNvPr>
          <p:cNvSpPr>
            <a:spLocks noGrp="1"/>
          </p:cNvSpPr>
          <p:nvPr>
            <p:ph type="sldNum" sz="quarter" idx="12"/>
          </p:nvPr>
        </p:nvSpPr>
        <p:spPr/>
        <p:txBody>
          <a:bodyPr/>
          <a:lstStyle/>
          <a:p>
            <a:fld id="{D2AD488C-E76C-4557-85AC-DC6384D2657A}" type="slidenum">
              <a:rPr lang="en-US" smtClean="0"/>
              <a:t>‹#›</a:t>
            </a:fld>
            <a:endParaRPr lang="en-US"/>
          </a:p>
        </p:txBody>
      </p:sp>
    </p:spTree>
    <p:extLst>
      <p:ext uri="{BB962C8B-B14F-4D97-AF65-F5344CB8AC3E}">
        <p14:creationId xmlns:p14="http://schemas.microsoft.com/office/powerpoint/2010/main" val="35435960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BBC7F-87AA-4CFB-AF4C-155AD371D3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F5C1E4-B151-4357-8C5A-DA963B88BB2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E61344C-ACF1-4E27-94DF-C79E4A88600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C2DCDD1-6CEE-4859-B33B-9297E9D9983E}"/>
              </a:ext>
            </a:extLst>
          </p:cNvPr>
          <p:cNvSpPr>
            <a:spLocks noGrp="1"/>
          </p:cNvSpPr>
          <p:nvPr>
            <p:ph type="dt" sz="half" idx="10"/>
          </p:nvPr>
        </p:nvSpPr>
        <p:spPr/>
        <p:txBody>
          <a:bodyPr/>
          <a:lstStyle/>
          <a:p>
            <a:fld id="{82966AC0-AB5F-4957-BA01-FE143EF12BD6}" type="datetimeFigureOut">
              <a:rPr lang="en-US" smtClean="0"/>
              <a:t>11/15/2020</a:t>
            </a:fld>
            <a:endParaRPr lang="en-US"/>
          </a:p>
        </p:txBody>
      </p:sp>
      <p:sp>
        <p:nvSpPr>
          <p:cNvPr id="6" name="Footer Placeholder 5">
            <a:extLst>
              <a:ext uri="{FF2B5EF4-FFF2-40B4-BE49-F238E27FC236}">
                <a16:creationId xmlns:a16="http://schemas.microsoft.com/office/drawing/2014/main" id="{4E47205E-A53A-4AAB-A9BB-73591B2488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A3FCD69-FD4F-40B2-BF57-9DAF4B890634}"/>
              </a:ext>
            </a:extLst>
          </p:cNvPr>
          <p:cNvSpPr>
            <a:spLocks noGrp="1"/>
          </p:cNvSpPr>
          <p:nvPr>
            <p:ph type="sldNum" sz="quarter" idx="12"/>
          </p:nvPr>
        </p:nvSpPr>
        <p:spPr/>
        <p:txBody>
          <a:bodyPr/>
          <a:lstStyle/>
          <a:p>
            <a:fld id="{D2AD488C-E76C-4557-85AC-DC6384D2657A}" type="slidenum">
              <a:rPr lang="en-US" smtClean="0"/>
              <a:t>‹#›</a:t>
            </a:fld>
            <a:endParaRPr lang="en-US"/>
          </a:p>
        </p:txBody>
      </p:sp>
    </p:spTree>
    <p:extLst>
      <p:ext uri="{BB962C8B-B14F-4D97-AF65-F5344CB8AC3E}">
        <p14:creationId xmlns:p14="http://schemas.microsoft.com/office/powerpoint/2010/main" val="2671826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42E5A-1AC8-4420-ACE1-09026D5AB97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71142BD-AD96-42F7-B8C3-3EF4E4BDBB6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D5623B6-0A71-40CA-A008-A60E4324C25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8AFBD00-7462-4884-8D8D-B1F1ECB0464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BB3CF53-8F70-46BB-811D-2AFF95560D6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35CF55B-F9C4-478E-AF79-AAEC61915C6F}"/>
              </a:ext>
            </a:extLst>
          </p:cNvPr>
          <p:cNvSpPr>
            <a:spLocks noGrp="1"/>
          </p:cNvSpPr>
          <p:nvPr>
            <p:ph type="dt" sz="half" idx="10"/>
          </p:nvPr>
        </p:nvSpPr>
        <p:spPr/>
        <p:txBody>
          <a:bodyPr/>
          <a:lstStyle/>
          <a:p>
            <a:fld id="{82966AC0-AB5F-4957-BA01-FE143EF12BD6}" type="datetimeFigureOut">
              <a:rPr lang="en-US" smtClean="0"/>
              <a:t>11/15/2020</a:t>
            </a:fld>
            <a:endParaRPr lang="en-US"/>
          </a:p>
        </p:txBody>
      </p:sp>
      <p:sp>
        <p:nvSpPr>
          <p:cNvPr id="8" name="Footer Placeholder 7">
            <a:extLst>
              <a:ext uri="{FF2B5EF4-FFF2-40B4-BE49-F238E27FC236}">
                <a16:creationId xmlns:a16="http://schemas.microsoft.com/office/drawing/2014/main" id="{170C3EBD-8458-4BE8-B44E-F1F8CDF59D2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9DE42C-1615-4FDD-90A6-07C2C9C48B62}"/>
              </a:ext>
            </a:extLst>
          </p:cNvPr>
          <p:cNvSpPr>
            <a:spLocks noGrp="1"/>
          </p:cNvSpPr>
          <p:nvPr>
            <p:ph type="sldNum" sz="quarter" idx="12"/>
          </p:nvPr>
        </p:nvSpPr>
        <p:spPr/>
        <p:txBody>
          <a:bodyPr/>
          <a:lstStyle/>
          <a:p>
            <a:fld id="{D2AD488C-E76C-4557-85AC-DC6384D2657A}" type="slidenum">
              <a:rPr lang="en-US" smtClean="0"/>
              <a:t>‹#›</a:t>
            </a:fld>
            <a:endParaRPr lang="en-US"/>
          </a:p>
        </p:txBody>
      </p:sp>
    </p:spTree>
    <p:extLst>
      <p:ext uri="{BB962C8B-B14F-4D97-AF65-F5344CB8AC3E}">
        <p14:creationId xmlns:p14="http://schemas.microsoft.com/office/powerpoint/2010/main" val="18763846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43E28-5C6B-4C74-BFBB-7E7AE51188C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D1EDE73-18BD-4D1A-8334-D9158B3EF007}"/>
              </a:ext>
            </a:extLst>
          </p:cNvPr>
          <p:cNvSpPr>
            <a:spLocks noGrp="1"/>
          </p:cNvSpPr>
          <p:nvPr>
            <p:ph type="dt" sz="half" idx="10"/>
          </p:nvPr>
        </p:nvSpPr>
        <p:spPr/>
        <p:txBody>
          <a:bodyPr/>
          <a:lstStyle/>
          <a:p>
            <a:fld id="{82966AC0-AB5F-4957-BA01-FE143EF12BD6}" type="datetimeFigureOut">
              <a:rPr lang="en-US" smtClean="0"/>
              <a:t>11/15/2020</a:t>
            </a:fld>
            <a:endParaRPr lang="en-US"/>
          </a:p>
        </p:txBody>
      </p:sp>
      <p:sp>
        <p:nvSpPr>
          <p:cNvPr id="4" name="Footer Placeholder 3">
            <a:extLst>
              <a:ext uri="{FF2B5EF4-FFF2-40B4-BE49-F238E27FC236}">
                <a16:creationId xmlns:a16="http://schemas.microsoft.com/office/drawing/2014/main" id="{D8BD5EB2-3396-40A0-9048-96D0EA36AF4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A05A215-6D0C-4F54-ACF9-7D29AF880874}"/>
              </a:ext>
            </a:extLst>
          </p:cNvPr>
          <p:cNvSpPr>
            <a:spLocks noGrp="1"/>
          </p:cNvSpPr>
          <p:nvPr>
            <p:ph type="sldNum" sz="quarter" idx="12"/>
          </p:nvPr>
        </p:nvSpPr>
        <p:spPr/>
        <p:txBody>
          <a:bodyPr/>
          <a:lstStyle/>
          <a:p>
            <a:fld id="{D2AD488C-E76C-4557-85AC-DC6384D2657A}" type="slidenum">
              <a:rPr lang="en-US" smtClean="0"/>
              <a:t>‹#›</a:t>
            </a:fld>
            <a:endParaRPr lang="en-US"/>
          </a:p>
        </p:txBody>
      </p:sp>
    </p:spTree>
    <p:extLst>
      <p:ext uri="{BB962C8B-B14F-4D97-AF65-F5344CB8AC3E}">
        <p14:creationId xmlns:p14="http://schemas.microsoft.com/office/powerpoint/2010/main" val="20092516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D027E51-AA86-4574-88FA-DA72DB7FCC29}"/>
              </a:ext>
            </a:extLst>
          </p:cNvPr>
          <p:cNvSpPr>
            <a:spLocks noGrp="1"/>
          </p:cNvSpPr>
          <p:nvPr>
            <p:ph type="dt" sz="half" idx="10"/>
          </p:nvPr>
        </p:nvSpPr>
        <p:spPr/>
        <p:txBody>
          <a:bodyPr/>
          <a:lstStyle/>
          <a:p>
            <a:fld id="{82966AC0-AB5F-4957-BA01-FE143EF12BD6}" type="datetimeFigureOut">
              <a:rPr lang="en-US" smtClean="0"/>
              <a:t>11/15/2020</a:t>
            </a:fld>
            <a:endParaRPr lang="en-US"/>
          </a:p>
        </p:txBody>
      </p:sp>
      <p:sp>
        <p:nvSpPr>
          <p:cNvPr id="3" name="Footer Placeholder 2">
            <a:extLst>
              <a:ext uri="{FF2B5EF4-FFF2-40B4-BE49-F238E27FC236}">
                <a16:creationId xmlns:a16="http://schemas.microsoft.com/office/drawing/2014/main" id="{77E0AB65-DF29-4DA2-90BC-636DE0B1B5C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B1D18F4-8686-43E8-A396-313669CADC51}"/>
              </a:ext>
            </a:extLst>
          </p:cNvPr>
          <p:cNvSpPr>
            <a:spLocks noGrp="1"/>
          </p:cNvSpPr>
          <p:nvPr>
            <p:ph type="sldNum" sz="quarter" idx="12"/>
          </p:nvPr>
        </p:nvSpPr>
        <p:spPr/>
        <p:txBody>
          <a:bodyPr/>
          <a:lstStyle/>
          <a:p>
            <a:fld id="{D2AD488C-E76C-4557-85AC-DC6384D2657A}" type="slidenum">
              <a:rPr lang="en-US" smtClean="0"/>
              <a:t>‹#›</a:t>
            </a:fld>
            <a:endParaRPr lang="en-US"/>
          </a:p>
        </p:txBody>
      </p:sp>
    </p:spTree>
    <p:extLst>
      <p:ext uri="{BB962C8B-B14F-4D97-AF65-F5344CB8AC3E}">
        <p14:creationId xmlns:p14="http://schemas.microsoft.com/office/powerpoint/2010/main" val="35708349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D5BF3F-9E43-4132-8265-FD4FC065610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AC725D0-681C-42A2-B8D7-46B026C2AFD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6CD8B2A-1DA9-440E-BB32-A87FA3DA7C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BB880C2-C2DE-44E3-84F6-49E5053DC00F}"/>
              </a:ext>
            </a:extLst>
          </p:cNvPr>
          <p:cNvSpPr>
            <a:spLocks noGrp="1"/>
          </p:cNvSpPr>
          <p:nvPr>
            <p:ph type="dt" sz="half" idx="10"/>
          </p:nvPr>
        </p:nvSpPr>
        <p:spPr/>
        <p:txBody>
          <a:bodyPr/>
          <a:lstStyle/>
          <a:p>
            <a:fld id="{82966AC0-AB5F-4957-BA01-FE143EF12BD6}" type="datetimeFigureOut">
              <a:rPr lang="en-US" smtClean="0"/>
              <a:t>11/15/2020</a:t>
            </a:fld>
            <a:endParaRPr lang="en-US"/>
          </a:p>
        </p:txBody>
      </p:sp>
      <p:sp>
        <p:nvSpPr>
          <p:cNvPr id="6" name="Footer Placeholder 5">
            <a:extLst>
              <a:ext uri="{FF2B5EF4-FFF2-40B4-BE49-F238E27FC236}">
                <a16:creationId xmlns:a16="http://schemas.microsoft.com/office/drawing/2014/main" id="{0C1AEE03-879D-43FE-90E8-A047F5AAD82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9585F15-CB75-4195-9BFF-73E35226BB02}"/>
              </a:ext>
            </a:extLst>
          </p:cNvPr>
          <p:cNvSpPr>
            <a:spLocks noGrp="1"/>
          </p:cNvSpPr>
          <p:nvPr>
            <p:ph type="sldNum" sz="quarter" idx="12"/>
          </p:nvPr>
        </p:nvSpPr>
        <p:spPr/>
        <p:txBody>
          <a:bodyPr/>
          <a:lstStyle/>
          <a:p>
            <a:fld id="{D2AD488C-E76C-4557-85AC-DC6384D2657A}" type="slidenum">
              <a:rPr lang="en-US" smtClean="0"/>
              <a:t>‹#›</a:t>
            </a:fld>
            <a:endParaRPr lang="en-US"/>
          </a:p>
        </p:txBody>
      </p:sp>
    </p:spTree>
    <p:extLst>
      <p:ext uri="{BB962C8B-B14F-4D97-AF65-F5344CB8AC3E}">
        <p14:creationId xmlns:p14="http://schemas.microsoft.com/office/powerpoint/2010/main" val="6714839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0DB63-4D84-427E-A11C-D5F25DD864B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78D4BEE-F749-4CCA-9AAA-1E7CB54B8F1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C7FCD8B-1B47-4664-BBE9-478215DC22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A47A4C0-448E-4A1F-A6D0-A14BD6B26B95}"/>
              </a:ext>
            </a:extLst>
          </p:cNvPr>
          <p:cNvSpPr>
            <a:spLocks noGrp="1"/>
          </p:cNvSpPr>
          <p:nvPr>
            <p:ph type="dt" sz="half" idx="10"/>
          </p:nvPr>
        </p:nvSpPr>
        <p:spPr/>
        <p:txBody>
          <a:bodyPr/>
          <a:lstStyle/>
          <a:p>
            <a:fld id="{82966AC0-AB5F-4957-BA01-FE143EF12BD6}" type="datetimeFigureOut">
              <a:rPr lang="en-US" smtClean="0"/>
              <a:t>11/15/2020</a:t>
            </a:fld>
            <a:endParaRPr lang="en-US"/>
          </a:p>
        </p:txBody>
      </p:sp>
      <p:sp>
        <p:nvSpPr>
          <p:cNvPr id="6" name="Footer Placeholder 5">
            <a:extLst>
              <a:ext uri="{FF2B5EF4-FFF2-40B4-BE49-F238E27FC236}">
                <a16:creationId xmlns:a16="http://schemas.microsoft.com/office/drawing/2014/main" id="{6068ACCB-E059-49FA-A63E-ED4B4D4968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ACE760-37E9-45C7-8CC8-7C3C0E8B80C6}"/>
              </a:ext>
            </a:extLst>
          </p:cNvPr>
          <p:cNvSpPr>
            <a:spLocks noGrp="1"/>
          </p:cNvSpPr>
          <p:nvPr>
            <p:ph type="sldNum" sz="quarter" idx="12"/>
          </p:nvPr>
        </p:nvSpPr>
        <p:spPr/>
        <p:txBody>
          <a:bodyPr/>
          <a:lstStyle/>
          <a:p>
            <a:fld id="{D2AD488C-E76C-4557-85AC-DC6384D2657A}" type="slidenum">
              <a:rPr lang="en-US" smtClean="0"/>
              <a:t>‹#›</a:t>
            </a:fld>
            <a:endParaRPr lang="en-US"/>
          </a:p>
        </p:txBody>
      </p:sp>
    </p:spTree>
    <p:extLst>
      <p:ext uri="{BB962C8B-B14F-4D97-AF65-F5344CB8AC3E}">
        <p14:creationId xmlns:p14="http://schemas.microsoft.com/office/powerpoint/2010/main" val="9379670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B47D40-3A1D-4676-B168-4BE4EF650CE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6749787-61AF-4546-B3E5-8A202D08AB8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16898B-00ED-402C-8EC9-2CF1C8D47CC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966AC0-AB5F-4957-BA01-FE143EF12BD6}" type="datetimeFigureOut">
              <a:rPr lang="en-US" smtClean="0"/>
              <a:t>11/15/2020</a:t>
            </a:fld>
            <a:endParaRPr lang="en-US"/>
          </a:p>
        </p:txBody>
      </p:sp>
      <p:sp>
        <p:nvSpPr>
          <p:cNvPr id="5" name="Footer Placeholder 4">
            <a:extLst>
              <a:ext uri="{FF2B5EF4-FFF2-40B4-BE49-F238E27FC236}">
                <a16:creationId xmlns:a16="http://schemas.microsoft.com/office/drawing/2014/main" id="{560F4580-241A-4A47-AB3E-75AE35B4E30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D002452-1101-48EE-9AF7-3EFE0C8F2C9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AD488C-E76C-4557-85AC-DC6384D2657A}" type="slidenum">
              <a:rPr lang="en-US" smtClean="0"/>
              <a:t>‹#›</a:t>
            </a:fld>
            <a:endParaRPr lang="en-US"/>
          </a:p>
        </p:txBody>
      </p:sp>
    </p:spTree>
    <p:extLst>
      <p:ext uri="{BB962C8B-B14F-4D97-AF65-F5344CB8AC3E}">
        <p14:creationId xmlns:p14="http://schemas.microsoft.com/office/powerpoint/2010/main" val="34738061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7FD62C0-E316-4ABB-ADA8-24A5A04BF970}"/>
              </a:ext>
            </a:extLst>
          </p:cNvPr>
          <p:cNvPicPr>
            <a:picLocks noChangeAspect="1"/>
          </p:cNvPicPr>
          <p:nvPr/>
        </p:nvPicPr>
        <p:blipFill rotWithShape="1">
          <a:blip r:embed="rId2"/>
          <a:srcRect l="634" t="7366" b="9236"/>
          <a:stretch/>
        </p:blipFill>
        <p:spPr>
          <a:xfrm flipH="1">
            <a:off x="-1" y="0"/>
            <a:ext cx="12191995" cy="6858000"/>
          </a:xfrm>
          <a:prstGeom prst="rect">
            <a:avLst/>
          </a:prstGeom>
        </p:spPr>
      </p:pic>
      <p:sp>
        <p:nvSpPr>
          <p:cNvPr id="6" name="Rectangle 5">
            <a:extLst>
              <a:ext uri="{FF2B5EF4-FFF2-40B4-BE49-F238E27FC236}">
                <a16:creationId xmlns:a16="http://schemas.microsoft.com/office/drawing/2014/main" id="{2A8371AD-4914-41B0-B138-88B1421EC9A0}"/>
              </a:ext>
            </a:extLst>
          </p:cNvPr>
          <p:cNvSpPr/>
          <p:nvPr/>
        </p:nvSpPr>
        <p:spPr>
          <a:xfrm>
            <a:off x="-6" y="0"/>
            <a:ext cx="12192000" cy="6858000"/>
          </a:xfrm>
          <a:prstGeom prst="rect">
            <a:avLst/>
          </a:prstGeom>
          <a:solidFill>
            <a:srgbClr val="002060">
              <a:alpha val="6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a:extLst>
              <a:ext uri="{FF2B5EF4-FFF2-40B4-BE49-F238E27FC236}">
                <a16:creationId xmlns:a16="http://schemas.microsoft.com/office/drawing/2014/main" id="{761D92C8-6AF2-4C71-8CC4-CB6A08E8CAAA}"/>
              </a:ext>
            </a:extLst>
          </p:cNvPr>
          <p:cNvSpPr>
            <a:spLocks noGrp="1"/>
          </p:cNvSpPr>
          <p:nvPr>
            <p:ph type="title"/>
          </p:nvPr>
        </p:nvSpPr>
        <p:spPr>
          <a:xfrm>
            <a:off x="381000" y="5433060"/>
            <a:ext cx="6542314" cy="1143000"/>
          </a:xfrm>
        </p:spPr>
        <p:txBody>
          <a:bodyPr>
            <a:noAutofit/>
          </a:bodyPr>
          <a:lstStyle/>
          <a:p>
            <a:pPr algn="l"/>
            <a:r>
              <a:rPr lang="en-US" b="1" dirty="0">
                <a:solidFill>
                  <a:schemeClr val="bg1"/>
                </a:solidFill>
                <a:latin typeface="Century Gothic" panose="020B0502020202020204" pitchFamily="34" charset="0"/>
              </a:rPr>
              <a:t>Gospel Unity</a:t>
            </a:r>
            <a:br>
              <a:rPr lang="en-US" sz="4050" dirty="0">
                <a:solidFill>
                  <a:schemeClr val="bg1"/>
                </a:solidFill>
                <a:latin typeface="Century Gothic" panose="020B0502020202020204" pitchFamily="34" charset="0"/>
              </a:rPr>
            </a:br>
            <a:r>
              <a:rPr lang="en-US" sz="2400" i="1" dirty="0">
                <a:solidFill>
                  <a:schemeClr val="bg1"/>
                </a:solidFill>
                <a:latin typeface="Century Gothic" panose="020B0502020202020204" pitchFamily="34" charset="0"/>
              </a:rPr>
              <a:t>Ephesians 4:11-16</a:t>
            </a:r>
            <a:endParaRPr lang="en-US" sz="4050" i="1" dirty="0">
              <a:solidFill>
                <a:schemeClr val="bg1"/>
              </a:solidFill>
              <a:latin typeface="Century Gothic" panose="020B0502020202020204" pitchFamily="34" charset="0"/>
            </a:endParaRPr>
          </a:p>
        </p:txBody>
      </p:sp>
      <p:pic>
        <p:nvPicPr>
          <p:cNvPr id="5" name="Picture 4">
            <a:extLst>
              <a:ext uri="{FF2B5EF4-FFF2-40B4-BE49-F238E27FC236}">
                <a16:creationId xmlns:a16="http://schemas.microsoft.com/office/drawing/2014/main" id="{D2B00F2C-ACD6-4E70-A007-30AD9712B7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4900" y="1485900"/>
            <a:ext cx="9982200" cy="3407258"/>
          </a:xfrm>
          <a:prstGeom prst="rect">
            <a:avLst/>
          </a:prstGeom>
        </p:spPr>
      </p:pic>
      <p:cxnSp>
        <p:nvCxnSpPr>
          <p:cNvPr id="7" name="Straight Connector 6">
            <a:extLst>
              <a:ext uri="{FF2B5EF4-FFF2-40B4-BE49-F238E27FC236}">
                <a16:creationId xmlns:a16="http://schemas.microsoft.com/office/drawing/2014/main" id="{FF7A0CBC-5C85-4CFB-8CF8-3EDF44DFF7F7}"/>
              </a:ext>
            </a:extLst>
          </p:cNvPr>
          <p:cNvCxnSpPr/>
          <p:nvPr/>
        </p:nvCxnSpPr>
        <p:spPr>
          <a:xfrm>
            <a:off x="381000" y="5299710"/>
            <a:ext cx="6172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70143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ADDD3-B5B6-4764-B478-8474E690C118}"/>
              </a:ext>
            </a:extLst>
          </p:cNvPr>
          <p:cNvSpPr>
            <a:spLocks noGrp="1"/>
          </p:cNvSpPr>
          <p:nvPr>
            <p:ph type="title"/>
          </p:nvPr>
        </p:nvSpPr>
        <p:spPr/>
        <p:txBody>
          <a:bodyPr>
            <a:normAutofit/>
          </a:bodyPr>
          <a:lstStyle/>
          <a:p>
            <a:r>
              <a:rPr lang="en-US" sz="4000" b="1" u="sng" dirty="0">
                <a:latin typeface="+mn-lt"/>
              </a:rPr>
              <a:t>Gospel Unity</a:t>
            </a:r>
          </a:p>
        </p:txBody>
      </p:sp>
      <p:sp>
        <p:nvSpPr>
          <p:cNvPr id="3" name="Content Placeholder 2">
            <a:extLst>
              <a:ext uri="{FF2B5EF4-FFF2-40B4-BE49-F238E27FC236}">
                <a16:creationId xmlns:a16="http://schemas.microsoft.com/office/drawing/2014/main" id="{A89A2893-11B7-48DC-BC8E-C1C10491BA21}"/>
              </a:ext>
            </a:extLst>
          </p:cNvPr>
          <p:cNvSpPr>
            <a:spLocks noGrp="1"/>
          </p:cNvSpPr>
          <p:nvPr>
            <p:ph idx="1"/>
          </p:nvPr>
        </p:nvSpPr>
        <p:spPr>
          <a:xfrm>
            <a:off x="838200" y="1690688"/>
            <a:ext cx="10621618" cy="4887980"/>
          </a:xfrm>
        </p:spPr>
        <p:txBody>
          <a:bodyPr/>
          <a:lstStyle/>
          <a:p>
            <a:pPr>
              <a:buFont typeface="Wingdings" panose="05000000000000000000" pitchFamily="2" charset="2"/>
              <a:buChar char="Ø"/>
            </a:pPr>
            <a:r>
              <a:rPr lang="en-US" sz="3600" dirty="0"/>
              <a:t> The church never becomes </a:t>
            </a:r>
            <a:r>
              <a:rPr lang="en-US" sz="3600" u="sng" dirty="0"/>
              <a:t>more unified</a:t>
            </a:r>
            <a:r>
              <a:rPr lang="en-US" sz="3600" dirty="0"/>
              <a:t> by becoming </a:t>
            </a:r>
            <a:r>
              <a:rPr lang="en-US" sz="3600" u="sng" dirty="0"/>
              <a:t>less faithful</a:t>
            </a:r>
            <a:r>
              <a:rPr lang="en-US" sz="3600" dirty="0"/>
              <a:t> to the biblical gospel.   </a:t>
            </a:r>
          </a:p>
          <a:p>
            <a:pPr>
              <a:buFont typeface="Wingdings" panose="05000000000000000000" pitchFamily="2" charset="2"/>
              <a:buChar char="Ø"/>
            </a:pPr>
            <a:r>
              <a:rPr lang="en-US" sz="3600" dirty="0"/>
              <a:t> We don’t achieve more gospel unity with less gospel fidelity. </a:t>
            </a:r>
          </a:p>
          <a:p>
            <a:pPr>
              <a:buFont typeface="Wingdings" panose="05000000000000000000" pitchFamily="2" charset="2"/>
              <a:buChar char="Ø"/>
            </a:pPr>
            <a:r>
              <a:rPr lang="en-US" sz="3600" dirty="0"/>
              <a:t> It is our </a:t>
            </a:r>
            <a:r>
              <a:rPr lang="en-US" sz="3600" i="1" dirty="0"/>
              <a:t>compromise</a:t>
            </a:r>
            <a:r>
              <a:rPr lang="en-US" sz="3600" dirty="0"/>
              <a:t> in gospel matters that is creating the division and disunity we want so much to avoid. </a:t>
            </a:r>
          </a:p>
          <a:p>
            <a:pPr marL="0" indent="0">
              <a:buNone/>
            </a:pPr>
            <a:endParaRPr lang="en-US" sz="3600" dirty="0"/>
          </a:p>
          <a:p>
            <a:pPr marL="0" indent="0">
              <a:buNone/>
            </a:pPr>
            <a:endParaRPr lang="en-US" sz="3200" i="1" dirty="0"/>
          </a:p>
          <a:p>
            <a:pPr marL="0" indent="0">
              <a:buNone/>
            </a:pPr>
            <a:endParaRPr lang="en-US" sz="3200" i="1" dirty="0"/>
          </a:p>
        </p:txBody>
      </p:sp>
    </p:spTree>
    <p:extLst>
      <p:ext uri="{BB962C8B-B14F-4D97-AF65-F5344CB8AC3E}">
        <p14:creationId xmlns:p14="http://schemas.microsoft.com/office/powerpoint/2010/main" val="17086473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ADDD3-B5B6-4764-B478-8474E690C118}"/>
              </a:ext>
            </a:extLst>
          </p:cNvPr>
          <p:cNvSpPr>
            <a:spLocks noGrp="1"/>
          </p:cNvSpPr>
          <p:nvPr>
            <p:ph type="title"/>
          </p:nvPr>
        </p:nvSpPr>
        <p:spPr/>
        <p:txBody>
          <a:bodyPr>
            <a:normAutofit/>
          </a:bodyPr>
          <a:lstStyle/>
          <a:p>
            <a:r>
              <a:rPr lang="en-US" sz="4000" b="1" u="sng" dirty="0">
                <a:latin typeface="+mn-lt"/>
              </a:rPr>
              <a:t>The Result of this Kind of Faithful Unity</a:t>
            </a:r>
          </a:p>
        </p:txBody>
      </p:sp>
      <p:sp>
        <p:nvSpPr>
          <p:cNvPr id="3" name="Content Placeholder 2">
            <a:extLst>
              <a:ext uri="{FF2B5EF4-FFF2-40B4-BE49-F238E27FC236}">
                <a16:creationId xmlns:a16="http://schemas.microsoft.com/office/drawing/2014/main" id="{A89A2893-11B7-48DC-BC8E-C1C10491BA21}"/>
              </a:ext>
            </a:extLst>
          </p:cNvPr>
          <p:cNvSpPr>
            <a:spLocks noGrp="1"/>
          </p:cNvSpPr>
          <p:nvPr>
            <p:ph idx="1"/>
          </p:nvPr>
        </p:nvSpPr>
        <p:spPr/>
        <p:txBody>
          <a:bodyPr/>
          <a:lstStyle/>
          <a:p>
            <a:pPr>
              <a:buFont typeface="Wingdings" panose="05000000000000000000" pitchFamily="2" charset="2"/>
              <a:buChar char="Ø"/>
            </a:pPr>
            <a:r>
              <a:rPr lang="en-US" sz="3600" dirty="0"/>
              <a:t> Christ-like maturity</a:t>
            </a:r>
          </a:p>
          <a:p>
            <a:pPr marL="0" indent="0">
              <a:buNone/>
            </a:pPr>
            <a:endParaRPr lang="en-US" sz="3200" i="1" dirty="0"/>
          </a:p>
          <a:p>
            <a:pPr marL="0" indent="0">
              <a:buNone/>
            </a:pPr>
            <a:endParaRPr lang="en-US" sz="3200" i="1" dirty="0"/>
          </a:p>
          <a:p>
            <a:pPr marL="0" indent="0">
              <a:buNone/>
            </a:pPr>
            <a:r>
              <a:rPr lang="en-US" sz="3200" i="1" dirty="0"/>
              <a:t>until we all attain to the unity of the faith and of the knowledge of the Son of God, to </a:t>
            </a:r>
            <a:r>
              <a:rPr lang="en-US" sz="3200" i="1" u="sng" dirty="0"/>
              <a:t>mature manhood</a:t>
            </a:r>
            <a:r>
              <a:rPr lang="en-US" sz="3200" i="1" dirty="0"/>
              <a:t>, to the measure of the stature of the fullness of Christ…</a:t>
            </a:r>
          </a:p>
          <a:p>
            <a:pPr marL="0" indent="0">
              <a:buNone/>
            </a:pPr>
            <a:r>
              <a:rPr lang="en-US" b="1" i="1" dirty="0"/>
              <a:t>Ephesians 4:13 </a:t>
            </a:r>
            <a:endParaRPr lang="en-US" sz="2400" b="1" dirty="0"/>
          </a:p>
        </p:txBody>
      </p:sp>
    </p:spTree>
    <p:extLst>
      <p:ext uri="{BB962C8B-B14F-4D97-AF65-F5344CB8AC3E}">
        <p14:creationId xmlns:p14="http://schemas.microsoft.com/office/powerpoint/2010/main" val="19626075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ADDD3-B5B6-4764-B478-8474E690C118}"/>
              </a:ext>
            </a:extLst>
          </p:cNvPr>
          <p:cNvSpPr>
            <a:spLocks noGrp="1"/>
          </p:cNvSpPr>
          <p:nvPr>
            <p:ph type="title"/>
          </p:nvPr>
        </p:nvSpPr>
        <p:spPr/>
        <p:txBody>
          <a:bodyPr>
            <a:normAutofit/>
          </a:bodyPr>
          <a:lstStyle/>
          <a:p>
            <a:endParaRPr lang="en-US" sz="4000" b="1" u="sng" dirty="0">
              <a:latin typeface="+mn-lt"/>
            </a:endParaRPr>
          </a:p>
        </p:txBody>
      </p:sp>
      <p:sp>
        <p:nvSpPr>
          <p:cNvPr id="3" name="Content Placeholder 2">
            <a:extLst>
              <a:ext uri="{FF2B5EF4-FFF2-40B4-BE49-F238E27FC236}">
                <a16:creationId xmlns:a16="http://schemas.microsoft.com/office/drawing/2014/main" id="{A89A2893-11B7-48DC-BC8E-C1C10491BA21}"/>
              </a:ext>
            </a:extLst>
          </p:cNvPr>
          <p:cNvSpPr>
            <a:spLocks noGrp="1"/>
          </p:cNvSpPr>
          <p:nvPr>
            <p:ph idx="1"/>
          </p:nvPr>
        </p:nvSpPr>
        <p:spPr>
          <a:xfrm>
            <a:off x="1982028" y="1253331"/>
            <a:ext cx="8227944" cy="4351338"/>
          </a:xfrm>
        </p:spPr>
        <p:txBody>
          <a:bodyPr>
            <a:normAutofit/>
          </a:bodyPr>
          <a:lstStyle/>
          <a:p>
            <a:pPr marL="0" indent="0" algn="ctr">
              <a:buNone/>
            </a:pPr>
            <a:r>
              <a:rPr lang="en-US" sz="4400" u="sng" dirty="0"/>
              <a:t>What Does True Biblical Unity Protect us From? </a:t>
            </a:r>
          </a:p>
          <a:p>
            <a:pPr marL="0" indent="0" algn="ctr">
              <a:buNone/>
            </a:pPr>
            <a:endParaRPr lang="en-US" sz="4400" dirty="0"/>
          </a:p>
          <a:p>
            <a:pPr marL="0" indent="0" algn="ctr">
              <a:buNone/>
            </a:pPr>
            <a:r>
              <a:rPr lang="en-US" sz="4400" dirty="0"/>
              <a:t>It protects us from threats to gospel unity.</a:t>
            </a:r>
          </a:p>
          <a:p>
            <a:pPr marL="0" indent="0">
              <a:buNone/>
            </a:pPr>
            <a:endParaRPr lang="en-US" sz="3600" dirty="0"/>
          </a:p>
          <a:p>
            <a:pPr marL="0" indent="0">
              <a:buNone/>
            </a:pPr>
            <a:endParaRPr lang="en-US" b="1" dirty="0"/>
          </a:p>
        </p:txBody>
      </p:sp>
    </p:spTree>
    <p:extLst>
      <p:ext uri="{BB962C8B-B14F-4D97-AF65-F5344CB8AC3E}">
        <p14:creationId xmlns:p14="http://schemas.microsoft.com/office/powerpoint/2010/main" val="35790398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ADDD3-B5B6-4764-B478-8474E690C118}"/>
              </a:ext>
            </a:extLst>
          </p:cNvPr>
          <p:cNvSpPr>
            <a:spLocks noGrp="1"/>
          </p:cNvSpPr>
          <p:nvPr>
            <p:ph type="title"/>
          </p:nvPr>
        </p:nvSpPr>
        <p:spPr/>
        <p:txBody>
          <a:bodyPr>
            <a:normAutofit/>
          </a:bodyPr>
          <a:lstStyle/>
          <a:p>
            <a:r>
              <a:rPr lang="en-US" sz="4000" b="1" u="sng" dirty="0">
                <a:latin typeface="+mn-lt"/>
              </a:rPr>
              <a:t>Threats to Gospel Unity </a:t>
            </a:r>
          </a:p>
        </p:txBody>
      </p:sp>
      <p:sp>
        <p:nvSpPr>
          <p:cNvPr id="3" name="Content Placeholder 2">
            <a:extLst>
              <a:ext uri="{FF2B5EF4-FFF2-40B4-BE49-F238E27FC236}">
                <a16:creationId xmlns:a16="http://schemas.microsoft.com/office/drawing/2014/main" id="{A89A2893-11B7-48DC-BC8E-C1C10491BA21}"/>
              </a:ext>
            </a:extLst>
          </p:cNvPr>
          <p:cNvSpPr>
            <a:spLocks noGrp="1"/>
          </p:cNvSpPr>
          <p:nvPr>
            <p:ph idx="1"/>
          </p:nvPr>
        </p:nvSpPr>
        <p:spPr/>
        <p:txBody>
          <a:bodyPr>
            <a:normAutofit/>
          </a:bodyPr>
          <a:lstStyle/>
          <a:p>
            <a:pPr marL="742950" indent="-742950">
              <a:buFont typeface="+mj-lt"/>
              <a:buAutoNum type="arabicParenR"/>
            </a:pPr>
            <a:r>
              <a:rPr lang="en-US" sz="3600" dirty="0"/>
              <a:t>This gospel unity protects us from remaining as spiritually immature infants. </a:t>
            </a:r>
          </a:p>
          <a:p>
            <a:pPr marL="0" indent="0">
              <a:buNone/>
            </a:pPr>
            <a:endParaRPr lang="en-US" sz="3600" dirty="0"/>
          </a:p>
          <a:p>
            <a:pPr marL="0" indent="0">
              <a:buNone/>
            </a:pPr>
            <a:endParaRPr lang="en-US" sz="3200" i="1" dirty="0"/>
          </a:p>
          <a:p>
            <a:pPr marL="0" indent="0">
              <a:buNone/>
            </a:pPr>
            <a:endParaRPr lang="en-US" sz="3200" i="1" dirty="0"/>
          </a:p>
          <a:p>
            <a:pPr marL="0" indent="0">
              <a:buNone/>
            </a:pPr>
            <a:r>
              <a:rPr lang="en-US" sz="3200" i="1" dirty="0"/>
              <a:t>so that we may no longer be children… (NIV-infants)</a:t>
            </a:r>
          </a:p>
          <a:p>
            <a:pPr marL="0" indent="0">
              <a:buNone/>
            </a:pPr>
            <a:r>
              <a:rPr lang="en-US" b="1" dirty="0"/>
              <a:t>Ephesians 4:14</a:t>
            </a:r>
          </a:p>
        </p:txBody>
      </p:sp>
    </p:spTree>
    <p:extLst>
      <p:ext uri="{BB962C8B-B14F-4D97-AF65-F5344CB8AC3E}">
        <p14:creationId xmlns:p14="http://schemas.microsoft.com/office/powerpoint/2010/main" val="39478099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ADDD3-B5B6-4764-B478-8474E690C118}"/>
              </a:ext>
            </a:extLst>
          </p:cNvPr>
          <p:cNvSpPr>
            <a:spLocks noGrp="1"/>
          </p:cNvSpPr>
          <p:nvPr>
            <p:ph type="title"/>
          </p:nvPr>
        </p:nvSpPr>
        <p:spPr/>
        <p:txBody>
          <a:bodyPr>
            <a:normAutofit/>
          </a:bodyPr>
          <a:lstStyle/>
          <a:p>
            <a:r>
              <a:rPr lang="en-US" sz="4000" b="1" u="sng" dirty="0">
                <a:latin typeface="+mn-lt"/>
              </a:rPr>
              <a:t>Threats to Gospel Unity</a:t>
            </a:r>
          </a:p>
        </p:txBody>
      </p:sp>
      <p:sp>
        <p:nvSpPr>
          <p:cNvPr id="3" name="Content Placeholder 2">
            <a:extLst>
              <a:ext uri="{FF2B5EF4-FFF2-40B4-BE49-F238E27FC236}">
                <a16:creationId xmlns:a16="http://schemas.microsoft.com/office/drawing/2014/main" id="{A89A2893-11B7-48DC-BC8E-C1C10491BA21}"/>
              </a:ext>
            </a:extLst>
          </p:cNvPr>
          <p:cNvSpPr>
            <a:spLocks noGrp="1"/>
          </p:cNvSpPr>
          <p:nvPr>
            <p:ph idx="1"/>
          </p:nvPr>
        </p:nvSpPr>
        <p:spPr/>
        <p:txBody>
          <a:bodyPr>
            <a:normAutofit/>
          </a:bodyPr>
          <a:lstStyle/>
          <a:p>
            <a:pPr marL="742950" indent="-742950">
              <a:buFont typeface="+mj-lt"/>
              <a:buAutoNum type="arabicParenR" startAt="2"/>
            </a:pPr>
            <a:r>
              <a:rPr lang="en-US" sz="3600" dirty="0"/>
              <a:t>This gospel unity protects us from being easily swayed and moved by every new wind of doctrine.  </a:t>
            </a:r>
          </a:p>
          <a:p>
            <a:pPr marL="0" indent="0">
              <a:buNone/>
            </a:pPr>
            <a:endParaRPr lang="en-US" sz="3600" dirty="0"/>
          </a:p>
          <a:p>
            <a:pPr marL="0" indent="0">
              <a:buNone/>
            </a:pPr>
            <a:endParaRPr lang="en-US" sz="3200" i="1" dirty="0"/>
          </a:p>
          <a:p>
            <a:pPr marL="0" indent="0">
              <a:buNone/>
            </a:pPr>
            <a:endParaRPr lang="en-US" sz="3200" i="1" dirty="0"/>
          </a:p>
          <a:p>
            <a:pPr marL="0" indent="0">
              <a:buNone/>
            </a:pPr>
            <a:r>
              <a:rPr lang="en-US" sz="3200" i="1" dirty="0"/>
              <a:t>so that we may no longer be children, tossed to and </a:t>
            </a:r>
            <a:r>
              <a:rPr lang="en-US" sz="3200" i="1" dirty="0" err="1"/>
              <a:t>fro</a:t>
            </a:r>
            <a:r>
              <a:rPr lang="en-US" sz="3200" i="1" dirty="0"/>
              <a:t> by the waves and carried about by every wind of doctrine…</a:t>
            </a:r>
          </a:p>
          <a:p>
            <a:pPr marL="0" indent="0">
              <a:buNone/>
            </a:pPr>
            <a:r>
              <a:rPr lang="en-US" b="1" dirty="0"/>
              <a:t>Ephesians 4:14</a:t>
            </a:r>
          </a:p>
        </p:txBody>
      </p:sp>
    </p:spTree>
    <p:extLst>
      <p:ext uri="{BB962C8B-B14F-4D97-AF65-F5344CB8AC3E}">
        <p14:creationId xmlns:p14="http://schemas.microsoft.com/office/powerpoint/2010/main" val="5903403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ADDD3-B5B6-4764-B478-8474E690C118}"/>
              </a:ext>
            </a:extLst>
          </p:cNvPr>
          <p:cNvSpPr>
            <a:spLocks noGrp="1"/>
          </p:cNvSpPr>
          <p:nvPr>
            <p:ph type="title"/>
          </p:nvPr>
        </p:nvSpPr>
        <p:spPr/>
        <p:txBody>
          <a:bodyPr>
            <a:normAutofit/>
          </a:bodyPr>
          <a:lstStyle/>
          <a:p>
            <a:r>
              <a:rPr lang="en-US" sz="4000" b="1" u="sng" dirty="0">
                <a:latin typeface="+mn-lt"/>
              </a:rPr>
              <a:t>Threats to Gospel Unity </a:t>
            </a:r>
          </a:p>
        </p:txBody>
      </p:sp>
      <p:sp>
        <p:nvSpPr>
          <p:cNvPr id="3" name="Content Placeholder 2">
            <a:extLst>
              <a:ext uri="{FF2B5EF4-FFF2-40B4-BE49-F238E27FC236}">
                <a16:creationId xmlns:a16="http://schemas.microsoft.com/office/drawing/2014/main" id="{A89A2893-11B7-48DC-BC8E-C1C10491BA21}"/>
              </a:ext>
            </a:extLst>
          </p:cNvPr>
          <p:cNvSpPr>
            <a:spLocks noGrp="1"/>
          </p:cNvSpPr>
          <p:nvPr>
            <p:ph idx="1"/>
          </p:nvPr>
        </p:nvSpPr>
        <p:spPr/>
        <p:txBody>
          <a:bodyPr>
            <a:normAutofit/>
          </a:bodyPr>
          <a:lstStyle/>
          <a:p>
            <a:pPr marL="742950" indent="-742950">
              <a:buFont typeface="+mj-lt"/>
              <a:buAutoNum type="arabicParenR" startAt="3"/>
            </a:pPr>
            <a:r>
              <a:rPr lang="en-US" sz="3600" dirty="0"/>
              <a:t>This gospel unity protects us from being easily deceived by the cunning and craftiness of others. </a:t>
            </a:r>
          </a:p>
          <a:p>
            <a:pPr marL="0" indent="0">
              <a:buNone/>
            </a:pPr>
            <a:endParaRPr lang="en-US" sz="3200" i="1" dirty="0"/>
          </a:p>
          <a:p>
            <a:pPr marL="0" indent="0">
              <a:buNone/>
            </a:pPr>
            <a:endParaRPr lang="en-US" sz="3200" i="1" dirty="0"/>
          </a:p>
          <a:p>
            <a:pPr marL="0" indent="0">
              <a:buNone/>
            </a:pPr>
            <a:r>
              <a:rPr lang="en-US" sz="3200" i="1" dirty="0"/>
              <a:t>so that we may no longer be children, tossed to and </a:t>
            </a:r>
            <a:r>
              <a:rPr lang="en-US" sz="3200" i="1" dirty="0" err="1"/>
              <a:t>fro</a:t>
            </a:r>
            <a:r>
              <a:rPr lang="en-US" sz="3200" i="1" dirty="0"/>
              <a:t> by the waves and carried about by every wind of doctrine, by human cunning, by craftiness in deceitful schemes.</a:t>
            </a:r>
          </a:p>
          <a:p>
            <a:pPr marL="0" indent="0">
              <a:buNone/>
            </a:pPr>
            <a:r>
              <a:rPr lang="en-US" b="1" dirty="0"/>
              <a:t>Ephesians 4:14</a:t>
            </a:r>
          </a:p>
        </p:txBody>
      </p:sp>
    </p:spTree>
    <p:extLst>
      <p:ext uri="{BB962C8B-B14F-4D97-AF65-F5344CB8AC3E}">
        <p14:creationId xmlns:p14="http://schemas.microsoft.com/office/powerpoint/2010/main" val="41474692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ADDD3-B5B6-4764-B478-8474E690C118}"/>
              </a:ext>
            </a:extLst>
          </p:cNvPr>
          <p:cNvSpPr>
            <a:spLocks noGrp="1"/>
          </p:cNvSpPr>
          <p:nvPr>
            <p:ph type="title"/>
          </p:nvPr>
        </p:nvSpPr>
        <p:spPr/>
        <p:txBody>
          <a:bodyPr>
            <a:normAutofit/>
          </a:bodyPr>
          <a:lstStyle/>
          <a:p>
            <a:r>
              <a:rPr lang="en-US" sz="4000" b="1" u="sng" dirty="0">
                <a:latin typeface="+mn-lt"/>
              </a:rPr>
              <a:t>Instead of ….</a:t>
            </a:r>
          </a:p>
        </p:txBody>
      </p:sp>
      <p:sp>
        <p:nvSpPr>
          <p:cNvPr id="3" name="Content Placeholder 2">
            <a:extLst>
              <a:ext uri="{FF2B5EF4-FFF2-40B4-BE49-F238E27FC236}">
                <a16:creationId xmlns:a16="http://schemas.microsoft.com/office/drawing/2014/main" id="{A89A2893-11B7-48DC-BC8E-C1C10491BA21}"/>
              </a:ext>
            </a:extLst>
          </p:cNvPr>
          <p:cNvSpPr>
            <a:spLocks noGrp="1"/>
          </p:cNvSpPr>
          <p:nvPr>
            <p:ph idx="1"/>
          </p:nvPr>
        </p:nvSpPr>
        <p:spPr>
          <a:xfrm>
            <a:off x="838200" y="1690688"/>
            <a:ext cx="10515600" cy="4351338"/>
          </a:xfrm>
        </p:spPr>
        <p:txBody>
          <a:bodyPr>
            <a:normAutofit/>
          </a:bodyPr>
          <a:lstStyle/>
          <a:p>
            <a:r>
              <a:rPr lang="en-US" sz="3600" dirty="0"/>
              <a:t> Compromising on the gospel or Christ and sacrificing our unity.</a:t>
            </a:r>
          </a:p>
          <a:p>
            <a:r>
              <a:rPr lang="en-US" sz="3600" dirty="0"/>
              <a:t> Being tossed around by every new wind of teaching you hear.</a:t>
            </a:r>
          </a:p>
          <a:p>
            <a:r>
              <a:rPr lang="en-US" sz="3600" dirty="0"/>
              <a:t> Being easily deceived by human craftiness and cunning.</a:t>
            </a:r>
          </a:p>
          <a:p>
            <a:r>
              <a:rPr lang="en-US" sz="3600" dirty="0"/>
              <a:t>Instead of all that, do this… </a:t>
            </a:r>
            <a:endParaRPr lang="en-US" b="1" dirty="0"/>
          </a:p>
        </p:txBody>
      </p:sp>
    </p:spTree>
    <p:extLst>
      <p:ext uri="{BB962C8B-B14F-4D97-AF65-F5344CB8AC3E}">
        <p14:creationId xmlns:p14="http://schemas.microsoft.com/office/powerpoint/2010/main" val="926886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ADDD3-B5B6-4764-B478-8474E690C118}"/>
              </a:ext>
            </a:extLst>
          </p:cNvPr>
          <p:cNvSpPr>
            <a:spLocks noGrp="1"/>
          </p:cNvSpPr>
          <p:nvPr>
            <p:ph type="title"/>
          </p:nvPr>
        </p:nvSpPr>
        <p:spPr/>
        <p:txBody>
          <a:bodyPr>
            <a:normAutofit/>
          </a:bodyPr>
          <a:lstStyle/>
          <a:p>
            <a:r>
              <a:rPr lang="en-US" sz="4000" b="1" u="sng" dirty="0">
                <a:latin typeface="+mn-lt"/>
              </a:rPr>
              <a:t>Instead of all that….Do This!</a:t>
            </a:r>
          </a:p>
        </p:txBody>
      </p:sp>
      <p:sp>
        <p:nvSpPr>
          <p:cNvPr id="3" name="Content Placeholder 2">
            <a:extLst>
              <a:ext uri="{FF2B5EF4-FFF2-40B4-BE49-F238E27FC236}">
                <a16:creationId xmlns:a16="http://schemas.microsoft.com/office/drawing/2014/main" id="{A89A2893-11B7-48DC-BC8E-C1C10491BA21}"/>
              </a:ext>
            </a:extLst>
          </p:cNvPr>
          <p:cNvSpPr>
            <a:spLocks noGrp="1"/>
          </p:cNvSpPr>
          <p:nvPr>
            <p:ph idx="1"/>
          </p:nvPr>
        </p:nvSpPr>
        <p:spPr>
          <a:xfrm>
            <a:off x="838200" y="1685098"/>
            <a:ext cx="10515600" cy="4351338"/>
          </a:xfrm>
        </p:spPr>
        <p:txBody>
          <a:bodyPr>
            <a:normAutofit/>
          </a:bodyPr>
          <a:lstStyle/>
          <a:p>
            <a:pPr>
              <a:buFont typeface="Wingdings" panose="05000000000000000000" pitchFamily="2" charset="2"/>
              <a:buChar char="Ø"/>
            </a:pPr>
            <a:r>
              <a:rPr lang="en-US" sz="3600" dirty="0"/>
              <a:t> </a:t>
            </a:r>
            <a:r>
              <a:rPr lang="en-US" sz="4000" dirty="0"/>
              <a:t>Speak the Truth in Love!</a:t>
            </a:r>
          </a:p>
          <a:p>
            <a:pPr>
              <a:buFont typeface="Wingdings" panose="05000000000000000000" pitchFamily="2" charset="2"/>
              <a:buChar char="Ø"/>
            </a:pPr>
            <a:endParaRPr lang="en-US" sz="4000" b="1" dirty="0"/>
          </a:p>
          <a:p>
            <a:pPr>
              <a:buFont typeface="Wingdings" panose="05000000000000000000" pitchFamily="2" charset="2"/>
              <a:buChar char="Ø"/>
            </a:pPr>
            <a:endParaRPr lang="en-US" sz="4000" b="1" dirty="0"/>
          </a:p>
          <a:p>
            <a:pPr>
              <a:buFont typeface="Wingdings" panose="05000000000000000000" pitchFamily="2" charset="2"/>
              <a:buChar char="Ø"/>
            </a:pPr>
            <a:endParaRPr lang="en-US" sz="4000" b="1" dirty="0"/>
          </a:p>
          <a:p>
            <a:pPr marL="0" indent="0">
              <a:buNone/>
            </a:pPr>
            <a:r>
              <a:rPr lang="en-US" i="1" dirty="0"/>
              <a:t>Rather, </a:t>
            </a:r>
            <a:r>
              <a:rPr lang="en-US" i="1" u="sng" dirty="0"/>
              <a:t>speaking the truth in love</a:t>
            </a:r>
            <a:r>
              <a:rPr lang="en-US" i="1" dirty="0"/>
              <a:t>, we are to grow up in every way into him who is the head, into Christ…</a:t>
            </a:r>
          </a:p>
          <a:p>
            <a:pPr marL="0" indent="0">
              <a:buNone/>
            </a:pPr>
            <a:r>
              <a:rPr lang="en-US" sz="2400" b="1" dirty="0"/>
              <a:t>Ephesians 4:15</a:t>
            </a:r>
          </a:p>
        </p:txBody>
      </p:sp>
    </p:spTree>
    <p:extLst>
      <p:ext uri="{BB962C8B-B14F-4D97-AF65-F5344CB8AC3E}">
        <p14:creationId xmlns:p14="http://schemas.microsoft.com/office/powerpoint/2010/main" val="5313492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ADDD3-B5B6-4764-B478-8474E690C118}"/>
              </a:ext>
            </a:extLst>
          </p:cNvPr>
          <p:cNvSpPr>
            <a:spLocks noGrp="1"/>
          </p:cNvSpPr>
          <p:nvPr>
            <p:ph type="title"/>
          </p:nvPr>
        </p:nvSpPr>
        <p:spPr>
          <a:xfrm>
            <a:off x="710648" y="145775"/>
            <a:ext cx="10515600" cy="1258955"/>
          </a:xfrm>
        </p:spPr>
        <p:txBody>
          <a:bodyPr>
            <a:normAutofit/>
          </a:bodyPr>
          <a:lstStyle/>
          <a:p>
            <a:r>
              <a:rPr lang="en-US" sz="4000" b="1" u="sng" dirty="0">
                <a:latin typeface="+mn-lt"/>
              </a:rPr>
              <a:t>A Call to Gospel Unity</a:t>
            </a:r>
          </a:p>
        </p:txBody>
      </p:sp>
      <p:sp>
        <p:nvSpPr>
          <p:cNvPr id="3" name="Content Placeholder 2">
            <a:extLst>
              <a:ext uri="{FF2B5EF4-FFF2-40B4-BE49-F238E27FC236}">
                <a16:creationId xmlns:a16="http://schemas.microsoft.com/office/drawing/2014/main" id="{A89A2893-11B7-48DC-BC8E-C1C10491BA21}"/>
              </a:ext>
            </a:extLst>
          </p:cNvPr>
          <p:cNvSpPr>
            <a:spLocks noGrp="1"/>
          </p:cNvSpPr>
          <p:nvPr>
            <p:ph idx="1"/>
          </p:nvPr>
        </p:nvSpPr>
        <p:spPr>
          <a:xfrm>
            <a:off x="710648" y="1404730"/>
            <a:ext cx="10770704" cy="5022574"/>
          </a:xfrm>
        </p:spPr>
        <p:txBody>
          <a:bodyPr>
            <a:normAutofit/>
          </a:bodyPr>
          <a:lstStyle/>
          <a:p>
            <a:pPr>
              <a:buFont typeface="Wingdings" panose="05000000000000000000" pitchFamily="2" charset="2"/>
              <a:buChar char="Ø"/>
            </a:pPr>
            <a:r>
              <a:rPr lang="en-US" sz="3600" dirty="0"/>
              <a:t> So yes, let us unite, but let us unite around the true gospel, let us unite around the person and work of Christ as revealed in the scripture, </a:t>
            </a:r>
            <a:r>
              <a:rPr lang="en-US" sz="3600" u="sng" dirty="0"/>
              <a:t>not</a:t>
            </a:r>
            <a:r>
              <a:rPr lang="en-US" sz="3600" dirty="0"/>
              <a:t> as revealed in the culture!</a:t>
            </a:r>
          </a:p>
          <a:p>
            <a:pPr marL="0" indent="0">
              <a:buNone/>
            </a:pPr>
            <a:endParaRPr lang="en-US" sz="3600" dirty="0"/>
          </a:p>
          <a:p>
            <a:pPr>
              <a:buFont typeface="Wingdings" panose="05000000000000000000" pitchFamily="2" charset="2"/>
              <a:buChar char="Ø"/>
            </a:pPr>
            <a:r>
              <a:rPr lang="en-US" sz="3600" dirty="0"/>
              <a:t> The church will never become more unified by becoming less faithful to the biblical gospel and we will never achieve more gospel unity with less gospel fidelity. </a:t>
            </a:r>
          </a:p>
          <a:p>
            <a:pPr marL="0" indent="0">
              <a:buNone/>
            </a:pPr>
            <a:endParaRPr lang="en-US" sz="3200" i="1" dirty="0"/>
          </a:p>
          <a:p>
            <a:pPr marL="0" indent="0">
              <a:buNone/>
            </a:pPr>
            <a:endParaRPr lang="en-US" sz="3200" i="1" dirty="0"/>
          </a:p>
        </p:txBody>
      </p:sp>
    </p:spTree>
    <p:extLst>
      <p:ext uri="{BB962C8B-B14F-4D97-AF65-F5344CB8AC3E}">
        <p14:creationId xmlns:p14="http://schemas.microsoft.com/office/powerpoint/2010/main" val="21453004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ADDD3-B5B6-4764-B478-8474E690C118}"/>
              </a:ext>
            </a:extLst>
          </p:cNvPr>
          <p:cNvSpPr>
            <a:spLocks noGrp="1"/>
          </p:cNvSpPr>
          <p:nvPr>
            <p:ph type="title"/>
          </p:nvPr>
        </p:nvSpPr>
        <p:spPr>
          <a:xfrm>
            <a:off x="1684682" y="349077"/>
            <a:ext cx="8822635" cy="1325563"/>
          </a:xfrm>
        </p:spPr>
        <p:txBody>
          <a:bodyPr>
            <a:normAutofit/>
          </a:bodyPr>
          <a:lstStyle/>
          <a:p>
            <a:pPr algn="ctr"/>
            <a:r>
              <a:rPr lang="en-US" sz="4000" b="1" dirty="0">
                <a:latin typeface="+mn-lt"/>
              </a:rPr>
              <a:t>After Wiping Out Half The Universe, </a:t>
            </a:r>
            <a:r>
              <a:rPr lang="en-US" sz="4000" b="1" dirty="0" err="1">
                <a:latin typeface="+mn-lt"/>
              </a:rPr>
              <a:t>Thanos</a:t>
            </a:r>
            <a:r>
              <a:rPr lang="en-US" sz="4000" b="1" dirty="0">
                <a:latin typeface="+mn-lt"/>
              </a:rPr>
              <a:t> Calls For Unity</a:t>
            </a:r>
          </a:p>
        </p:txBody>
      </p:sp>
      <p:sp>
        <p:nvSpPr>
          <p:cNvPr id="3" name="Content Placeholder 2">
            <a:extLst>
              <a:ext uri="{FF2B5EF4-FFF2-40B4-BE49-F238E27FC236}">
                <a16:creationId xmlns:a16="http://schemas.microsoft.com/office/drawing/2014/main" id="{A89A2893-11B7-48DC-BC8E-C1C10491BA21}"/>
              </a:ext>
            </a:extLst>
          </p:cNvPr>
          <p:cNvSpPr>
            <a:spLocks noGrp="1"/>
          </p:cNvSpPr>
          <p:nvPr>
            <p:ph idx="1"/>
          </p:nvPr>
        </p:nvSpPr>
        <p:spPr/>
        <p:txBody>
          <a:bodyPr/>
          <a:lstStyle/>
          <a:p>
            <a:pPr marL="0" indent="0">
              <a:buNone/>
            </a:pPr>
            <a:endParaRPr lang="en-US" sz="3600" dirty="0"/>
          </a:p>
        </p:txBody>
      </p:sp>
      <p:pic>
        <p:nvPicPr>
          <p:cNvPr id="1026" name="Picture 2">
            <a:extLst>
              <a:ext uri="{FF2B5EF4-FFF2-40B4-BE49-F238E27FC236}">
                <a16:creationId xmlns:a16="http://schemas.microsoft.com/office/drawing/2014/main" id="{77E10D30-AC2D-4540-AD9B-9E47238F0D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7835" y="1825625"/>
            <a:ext cx="7686357"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43167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7FD62C0-E316-4ABB-ADA8-24A5A04BF970}"/>
              </a:ext>
            </a:extLst>
          </p:cNvPr>
          <p:cNvPicPr>
            <a:picLocks noChangeAspect="1"/>
          </p:cNvPicPr>
          <p:nvPr/>
        </p:nvPicPr>
        <p:blipFill rotWithShape="1">
          <a:blip r:embed="rId2"/>
          <a:srcRect l="634" t="7366" b="9236"/>
          <a:stretch/>
        </p:blipFill>
        <p:spPr>
          <a:xfrm flipH="1">
            <a:off x="-1" y="0"/>
            <a:ext cx="12191995" cy="6858000"/>
          </a:xfrm>
          <a:prstGeom prst="rect">
            <a:avLst/>
          </a:prstGeom>
        </p:spPr>
      </p:pic>
      <p:sp>
        <p:nvSpPr>
          <p:cNvPr id="6" name="Rectangle 5">
            <a:extLst>
              <a:ext uri="{FF2B5EF4-FFF2-40B4-BE49-F238E27FC236}">
                <a16:creationId xmlns:a16="http://schemas.microsoft.com/office/drawing/2014/main" id="{2A8371AD-4914-41B0-B138-88B1421EC9A0}"/>
              </a:ext>
            </a:extLst>
          </p:cNvPr>
          <p:cNvSpPr/>
          <p:nvPr/>
        </p:nvSpPr>
        <p:spPr>
          <a:xfrm>
            <a:off x="-6" y="0"/>
            <a:ext cx="12192000" cy="6858000"/>
          </a:xfrm>
          <a:prstGeom prst="rect">
            <a:avLst/>
          </a:prstGeom>
          <a:solidFill>
            <a:srgbClr val="002060">
              <a:alpha val="6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a:extLst>
              <a:ext uri="{FF2B5EF4-FFF2-40B4-BE49-F238E27FC236}">
                <a16:creationId xmlns:a16="http://schemas.microsoft.com/office/drawing/2014/main" id="{761D92C8-6AF2-4C71-8CC4-CB6A08E8CAAA}"/>
              </a:ext>
            </a:extLst>
          </p:cNvPr>
          <p:cNvSpPr>
            <a:spLocks noGrp="1"/>
          </p:cNvSpPr>
          <p:nvPr>
            <p:ph type="title"/>
          </p:nvPr>
        </p:nvSpPr>
        <p:spPr>
          <a:xfrm>
            <a:off x="381000" y="5433060"/>
            <a:ext cx="6542314" cy="1143000"/>
          </a:xfrm>
        </p:spPr>
        <p:txBody>
          <a:bodyPr>
            <a:noAutofit/>
          </a:bodyPr>
          <a:lstStyle/>
          <a:p>
            <a:pPr algn="l"/>
            <a:r>
              <a:rPr lang="en-US" b="1" dirty="0">
                <a:solidFill>
                  <a:schemeClr val="bg1"/>
                </a:solidFill>
                <a:latin typeface="Century Gothic" panose="020B0502020202020204" pitchFamily="34" charset="0"/>
              </a:rPr>
              <a:t>Gospel Unity</a:t>
            </a:r>
            <a:br>
              <a:rPr lang="en-US" sz="4050" dirty="0">
                <a:solidFill>
                  <a:schemeClr val="bg1"/>
                </a:solidFill>
                <a:latin typeface="Century Gothic" panose="020B0502020202020204" pitchFamily="34" charset="0"/>
              </a:rPr>
            </a:br>
            <a:r>
              <a:rPr lang="en-US" sz="2400" i="1" dirty="0">
                <a:solidFill>
                  <a:schemeClr val="bg1"/>
                </a:solidFill>
                <a:latin typeface="Century Gothic" panose="020B0502020202020204" pitchFamily="34" charset="0"/>
              </a:rPr>
              <a:t>Ephesians 4:11-16</a:t>
            </a:r>
            <a:endParaRPr lang="en-US" sz="4050" i="1" dirty="0">
              <a:solidFill>
                <a:schemeClr val="bg1"/>
              </a:solidFill>
              <a:latin typeface="Century Gothic" panose="020B0502020202020204" pitchFamily="34" charset="0"/>
            </a:endParaRPr>
          </a:p>
        </p:txBody>
      </p:sp>
      <p:pic>
        <p:nvPicPr>
          <p:cNvPr id="5" name="Picture 4">
            <a:extLst>
              <a:ext uri="{FF2B5EF4-FFF2-40B4-BE49-F238E27FC236}">
                <a16:creationId xmlns:a16="http://schemas.microsoft.com/office/drawing/2014/main" id="{D2B00F2C-ACD6-4E70-A007-30AD9712B7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4900" y="1485900"/>
            <a:ext cx="9982200" cy="3407258"/>
          </a:xfrm>
          <a:prstGeom prst="rect">
            <a:avLst/>
          </a:prstGeom>
        </p:spPr>
      </p:pic>
      <p:cxnSp>
        <p:nvCxnSpPr>
          <p:cNvPr id="7" name="Straight Connector 6">
            <a:extLst>
              <a:ext uri="{FF2B5EF4-FFF2-40B4-BE49-F238E27FC236}">
                <a16:creationId xmlns:a16="http://schemas.microsoft.com/office/drawing/2014/main" id="{FF7A0CBC-5C85-4CFB-8CF8-3EDF44DFF7F7}"/>
              </a:ext>
            </a:extLst>
          </p:cNvPr>
          <p:cNvCxnSpPr/>
          <p:nvPr/>
        </p:nvCxnSpPr>
        <p:spPr>
          <a:xfrm>
            <a:off x="381000" y="5299710"/>
            <a:ext cx="6172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89252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ADDD3-B5B6-4764-B478-8474E690C118}"/>
              </a:ext>
            </a:extLst>
          </p:cNvPr>
          <p:cNvSpPr>
            <a:spLocks noGrp="1"/>
          </p:cNvSpPr>
          <p:nvPr>
            <p:ph type="title"/>
          </p:nvPr>
        </p:nvSpPr>
        <p:spPr/>
        <p:txBody>
          <a:bodyPr/>
          <a:lstStyle/>
          <a:p>
            <a:endParaRPr lang="en-US" b="1" u="sng" dirty="0"/>
          </a:p>
        </p:txBody>
      </p:sp>
      <p:sp>
        <p:nvSpPr>
          <p:cNvPr id="3" name="Content Placeholder 2">
            <a:extLst>
              <a:ext uri="{FF2B5EF4-FFF2-40B4-BE49-F238E27FC236}">
                <a16:creationId xmlns:a16="http://schemas.microsoft.com/office/drawing/2014/main" id="{A89A2893-11B7-48DC-BC8E-C1C10491BA21}"/>
              </a:ext>
            </a:extLst>
          </p:cNvPr>
          <p:cNvSpPr>
            <a:spLocks noGrp="1"/>
          </p:cNvSpPr>
          <p:nvPr>
            <p:ph idx="1"/>
          </p:nvPr>
        </p:nvSpPr>
        <p:spPr>
          <a:xfrm>
            <a:off x="838200" y="1152939"/>
            <a:ext cx="10515600" cy="5024024"/>
          </a:xfrm>
        </p:spPr>
        <p:txBody>
          <a:bodyPr>
            <a:normAutofit/>
          </a:bodyPr>
          <a:lstStyle/>
          <a:p>
            <a:pPr marL="0" indent="0">
              <a:buNone/>
            </a:pPr>
            <a:r>
              <a:rPr lang="en-US" sz="3600" i="1" dirty="0"/>
              <a:t>And he gave the apostles, the prophets, the evangelists, the shepherds and teachers, 12 to equip the saints for the work of ministry, for building up the body of Christ, 13 until we all attain to the unity of the faith and of the knowledge of the Son of God, to mature manhood, to the measure of the stature of the fullness of Christ…</a:t>
            </a:r>
          </a:p>
          <a:p>
            <a:pPr marL="0" indent="0">
              <a:buNone/>
            </a:pPr>
            <a:endParaRPr lang="en-US" sz="3600" b="1" i="1" dirty="0"/>
          </a:p>
          <a:p>
            <a:pPr marL="0" indent="0">
              <a:buNone/>
            </a:pPr>
            <a:r>
              <a:rPr lang="en-US" sz="3200" b="1" dirty="0"/>
              <a:t>Ephesians 4:11-13</a:t>
            </a:r>
          </a:p>
        </p:txBody>
      </p:sp>
    </p:spTree>
    <p:extLst>
      <p:ext uri="{BB962C8B-B14F-4D97-AF65-F5344CB8AC3E}">
        <p14:creationId xmlns:p14="http://schemas.microsoft.com/office/powerpoint/2010/main" val="4179976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ADDD3-B5B6-4764-B478-8474E690C118}"/>
              </a:ext>
            </a:extLst>
          </p:cNvPr>
          <p:cNvSpPr>
            <a:spLocks noGrp="1"/>
          </p:cNvSpPr>
          <p:nvPr>
            <p:ph type="title"/>
          </p:nvPr>
        </p:nvSpPr>
        <p:spPr/>
        <p:txBody>
          <a:bodyPr>
            <a:normAutofit/>
          </a:bodyPr>
          <a:lstStyle/>
          <a:p>
            <a:r>
              <a:rPr lang="en-US" sz="4000" b="1" u="sng" dirty="0">
                <a:latin typeface="+mn-lt"/>
              </a:rPr>
              <a:t>Two Pillars of Biblical Unity</a:t>
            </a:r>
          </a:p>
        </p:txBody>
      </p:sp>
      <p:sp>
        <p:nvSpPr>
          <p:cNvPr id="3" name="Content Placeholder 2">
            <a:extLst>
              <a:ext uri="{FF2B5EF4-FFF2-40B4-BE49-F238E27FC236}">
                <a16:creationId xmlns:a16="http://schemas.microsoft.com/office/drawing/2014/main" id="{A89A2893-11B7-48DC-BC8E-C1C10491BA21}"/>
              </a:ext>
            </a:extLst>
          </p:cNvPr>
          <p:cNvSpPr>
            <a:spLocks noGrp="1"/>
          </p:cNvSpPr>
          <p:nvPr>
            <p:ph idx="1"/>
          </p:nvPr>
        </p:nvSpPr>
        <p:spPr>
          <a:xfrm>
            <a:off x="838200" y="1690688"/>
            <a:ext cx="10515600" cy="4486275"/>
          </a:xfrm>
        </p:spPr>
        <p:txBody>
          <a:bodyPr/>
          <a:lstStyle/>
          <a:p>
            <a:pPr marL="742950" indent="-742950">
              <a:buFont typeface="+mj-lt"/>
              <a:buAutoNum type="arabicParenR"/>
            </a:pPr>
            <a:r>
              <a:rPr lang="en-US" sz="3600" dirty="0"/>
              <a:t>Unity in the true gospel.  </a:t>
            </a:r>
          </a:p>
          <a:p>
            <a:pPr marL="742950" indent="-742950">
              <a:buFont typeface="+mj-lt"/>
              <a:buAutoNum type="arabicParenR"/>
            </a:pPr>
            <a:r>
              <a:rPr lang="en-US" sz="3600" dirty="0"/>
              <a:t>Unity in the person and work of Jesus Christ.</a:t>
            </a:r>
          </a:p>
          <a:p>
            <a:pPr marL="742950" indent="-742950">
              <a:buFont typeface="+mj-lt"/>
              <a:buAutoNum type="arabicParenR"/>
            </a:pPr>
            <a:endParaRPr lang="en-US" sz="3600" dirty="0"/>
          </a:p>
          <a:p>
            <a:pPr marL="742950" indent="-742950">
              <a:buFont typeface="+mj-lt"/>
              <a:buAutoNum type="arabicParenR"/>
            </a:pPr>
            <a:endParaRPr lang="en-US" sz="3600" dirty="0"/>
          </a:p>
          <a:p>
            <a:pPr marL="0" indent="0">
              <a:buNone/>
            </a:pPr>
            <a:r>
              <a:rPr lang="en-US" sz="3200" i="1" dirty="0"/>
              <a:t>until we all attain to the </a:t>
            </a:r>
            <a:r>
              <a:rPr lang="en-US" sz="3200" i="1" u="sng" dirty="0"/>
              <a:t>unity of the faith</a:t>
            </a:r>
            <a:r>
              <a:rPr lang="en-US" sz="3200" i="1" dirty="0"/>
              <a:t> and </a:t>
            </a:r>
            <a:r>
              <a:rPr lang="en-US" sz="3200" i="1" u="sng" dirty="0"/>
              <a:t>of the knowledge of the Son of God</a:t>
            </a:r>
            <a:r>
              <a:rPr lang="en-US" sz="3200" i="1" dirty="0"/>
              <a:t>…</a:t>
            </a:r>
          </a:p>
          <a:p>
            <a:pPr marL="0" indent="0">
              <a:buNone/>
            </a:pPr>
            <a:r>
              <a:rPr lang="en-US" b="1" dirty="0"/>
              <a:t>Ephesians 4:13</a:t>
            </a:r>
          </a:p>
          <a:p>
            <a:pPr marL="0" indent="0">
              <a:buNone/>
            </a:pPr>
            <a:endParaRPr lang="en-US" sz="3200" i="1" dirty="0"/>
          </a:p>
          <a:p>
            <a:pPr marL="0" indent="0">
              <a:buNone/>
            </a:pPr>
            <a:endParaRPr lang="en-US" sz="3200" i="1" dirty="0"/>
          </a:p>
          <a:p>
            <a:pPr marL="0" indent="0">
              <a:buNone/>
            </a:pPr>
            <a:endParaRPr lang="en-US" sz="3600" dirty="0"/>
          </a:p>
        </p:txBody>
      </p:sp>
    </p:spTree>
    <p:extLst>
      <p:ext uri="{BB962C8B-B14F-4D97-AF65-F5344CB8AC3E}">
        <p14:creationId xmlns:p14="http://schemas.microsoft.com/office/powerpoint/2010/main" val="10876169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ADDD3-B5B6-4764-B478-8474E690C118}"/>
              </a:ext>
            </a:extLst>
          </p:cNvPr>
          <p:cNvSpPr>
            <a:spLocks noGrp="1"/>
          </p:cNvSpPr>
          <p:nvPr>
            <p:ph type="title"/>
          </p:nvPr>
        </p:nvSpPr>
        <p:spPr/>
        <p:txBody>
          <a:bodyPr>
            <a:normAutofit/>
          </a:bodyPr>
          <a:lstStyle/>
          <a:p>
            <a:r>
              <a:rPr lang="en-US" sz="4000" b="1" u="sng" dirty="0">
                <a:latin typeface="+mn-lt"/>
              </a:rPr>
              <a:t>Unity At All Costs?</a:t>
            </a:r>
          </a:p>
        </p:txBody>
      </p:sp>
      <p:sp>
        <p:nvSpPr>
          <p:cNvPr id="3" name="Content Placeholder 2">
            <a:extLst>
              <a:ext uri="{FF2B5EF4-FFF2-40B4-BE49-F238E27FC236}">
                <a16:creationId xmlns:a16="http://schemas.microsoft.com/office/drawing/2014/main" id="{A89A2893-11B7-48DC-BC8E-C1C10491BA21}"/>
              </a:ext>
            </a:extLst>
          </p:cNvPr>
          <p:cNvSpPr>
            <a:spLocks noGrp="1"/>
          </p:cNvSpPr>
          <p:nvPr>
            <p:ph idx="1"/>
          </p:nvPr>
        </p:nvSpPr>
        <p:spPr>
          <a:xfrm>
            <a:off x="838200" y="1690688"/>
            <a:ext cx="10515600" cy="4486275"/>
          </a:xfrm>
        </p:spPr>
        <p:txBody>
          <a:bodyPr/>
          <a:lstStyle/>
          <a:p>
            <a:pPr marL="0" indent="0">
              <a:buNone/>
            </a:pPr>
            <a:r>
              <a:rPr lang="en-US" sz="3600" dirty="0"/>
              <a:t>If one or both of these two pillars is missing, should we expect unity to remain? </a:t>
            </a:r>
          </a:p>
          <a:p>
            <a:pPr marL="0" indent="0">
              <a:buNone/>
            </a:pPr>
            <a:endParaRPr lang="en-US" sz="3600" dirty="0"/>
          </a:p>
          <a:p>
            <a:pPr marL="0" indent="0">
              <a:buNone/>
            </a:pPr>
            <a:r>
              <a:rPr lang="en-US" sz="3600" b="1" dirty="0"/>
              <a:t>No!</a:t>
            </a:r>
          </a:p>
        </p:txBody>
      </p:sp>
    </p:spTree>
    <p:extLst>
      <p:ext uri="{BB962C8B-B14F-4D97-AF65-F5344CB8AC3E}">
        <p14:creationId xmlns:p14="http://schemas.microsoft.com/office/powerpoint/2010/main" val="38639823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ADDD3-B5B6-4764-B478-8474E690C118}"/>
              </a:ext>
            </a:extLst>
          </p:cNvPr>
          <p:cNvSpPr>
            <a:spLocks noGrp="1"/>
          </p:cNvSpPr>
          <p:nvPr>
            <p:ph type="title"/>
          </p:nvPr>
        </p:nvSpPr>
        <p:spPr/>
        <p:txBody>
          <a:bodyPr>
            <a:normAutofit/>
          </a:bodyPr>
          <a:lstStyle/>
          <a:p>
            <a:r>
              <a:rPr lang="en-US" sz="4000" b="1" u="sng" dirty="0">
                <a:latin typeface="+mn-lt"/>
              </a:rPr>
              <a:t>What about agreeing to disagree? </a:t>
            </a:r>
          </a:p>
        </p:txBody>
      </p:sp>
      <p:sp>
        <p:nvSpPr>
          <p:cNvPr id="3" name="Content Placeholder 2">
            <a:extLst>
              <a:ext uri="{FF2B5EF4-FFF2-40B4-BE49-F238E27FC236}">
                <a16:creationId xmlns:a16="http://schemas.microsoft.com/office/drawing/2014/main" id="{A89A2893-11B7-48DC-BC8E-C1C10491BA21}"/>
              </a:ext>
            </a:extLst>
          </p:cNvPr>
          <p:cNvSpPr>
            <a:spLocks noGrp="1"/>
          </p:cNvSpPr>
          <p:nvPr>
            <p:ph idx="1"/>
          </p:nvPr>
        </p:nvSpPr>
        <p:spPr/>
        <p:txBody>
          <a:bodyPr/>
          <a:lstStyle/>
          <a:p>
            <a:pPr marL="0" indent="0">
              <a:buNone/>
            </a:pPr>
            <a:endParaRPr lang="en-US" b="1" dirty="0"/>
          </a:p>
        </p:txBody>
      </p:sp>
    </p:spTree>
    <p:extLst>
      <p:ext uri="{BB962C8B-B14F-4D97-AF65-F5344CB8AC3E}">
        <p14:creationId xmlns:p14="http://schemas.microsoft.com/office/powerpoint/2010/main" val="3136547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ADDD3-B5B6-4764-B478-8474E690C118}"/>
              </a:ext>
            </a:extLst>
          </p:cNvPr>
          <p:cNvSpPr>
            <a:spLocks noGrp="1"/>
          </p:cNvSpPr>
          <p:nvPr>
            <p:ph type="title"/>
          </p:nvPr>
        </p:nvSpPr>
        <p:spPr/>
        <p:txBody>
          <a:bodyPr>
            <a:normAutofit/>
          </a:bodyPr>
          <a:lstStyle/>
          <a:p>
            <a:r>
              <a:rPr lang="en-US" sz="4000" b="1" u="sng" dirty="0">
                <a:latin typeface="+mn-lt"/>
              </a:rPr>
              <a:t>What about agreeing to disagree? </a:t>
            </a:r>
          </a:p>
        </p:txBody>
      </p:sp>
      <p:sp>
        <p:nvSpPr>
          <p:cNvPr id="3" name="Content Placeholder 2">
            <a:extLst>
              <a:ext uri="{FF2B5EF4-FFF2-40B4-BE49-F238E27FC236}">
                <a16:creationId xmlns:a16="http://schemas.microsoft.com/office/drawing/2014/main" id="{A89A2893-11B7-48DC-BC8E-C1C10491BA21}"/>
              </a:ext>
            </a:extLst>
          </p:cNvPr>
          <p:cNvSpPr>
            <a:spLocks noGrp="1"/>
          </p:cNvSpPr>
          <p:nvPr>
            <p:ph idx="1"/>
          </p:nvPr>
        </p:nvSpPr>
        <p:spPr/>
        <p:txBody>
          <a:bodyPr/>
          <a:lstStyle/>
          <a:p>
            <a:pPr marL="0" indent="0">
              <a:buNone/>
            </a:pPr>
            <a:r>
              <a:rPr lang="en-US" sz="3600" dirty="0"/>
              <a:t>We cannot agree to disagree when it comes to gospel matters, or matters that impact the person and work of Christ, and then somehow call that unity.</a:t>
            </a:r>
            <a:endParaRPr lang="en-US" b="1" dirty="0"/>
          </a:p>
        </p:txBody>
      </p:sp>
    </p:spTree>
    <p:extLst>
      <p:ext uri="{BB962C8B-B14F-4D97-AF65-F5344CB8AC3E}">
        <p14:creationId xmlns:p14="http://schemas.microsoft.com/office/powerpoint/2010/main" val="18733156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ADDD3-B5B6-4764-B478-8474E690C118}"/>
              </a:ext>
            </a:extLst>
          </p:cNvPr>
          <p:cNvSpPr>
            <a:spLocks noGrp="1"/>
          </p:cNvSpPr>
          <p:nvPr>
            <p:ph type="title"/>
          </p:nvPr>
        </p:nvSpPr>
        <p:spPr>
          <a:xfrm>
            <a:off x="838200" y="365125"/>
            <a:ext cx="10515600" cy="1325563"/>
          </a:xfrm>
        </p:spPr>
        <p:txBody>
          <a:bodyPr>
            <a:normAutofit/>
          </a:bodyPr>
          <a:lstStyle/>
          <a:p>
            <a:r>
              <a:rPr lang="en-US" sz="4000" b="1" u="sng" dirty="0">
                <a:latin typeface="+mn-lt"/>
              </a:rPr>
              <a:t>Who creates the unity among believers? </a:t>
            </a:r>
          </a:p>
        </p:txBody>
      </p:sp>
      <p:sp>
        <p:nvSpPr>
          <p:cNvPr id="3" name="Content Placeholder 2">
            <a:extLst>
              <a:ext uri="{FF2B5EF4-FFF2-40B4-BE49-F238E27FC236}">
                <a16:creationId xmlns:a16="http://schemas.microsoft.com/office/drawing/2014/main" id="{A89A2893-11B7-48DC-BC8E-C1C10491BA21}"/>
              </a:ext>
            </a:extLst>
          </p:cNvPr>
          <p:cNvSpPr>
            <a:spLocks noGrp="1"/>
          </p:cNvSpPr>
          <p:nvPr>
            <p:ph idx="1"/>
          </p:nvPr>
        </p:nvSpPr>
        <p:spPr>
          <a:xfrm>
            <a:off x="838200" y="1690688"/>
            <a:ext cx="10515600" cy="4802187"/>
          </a:xfrm>
        </p:spPr>
        <p:txBody>
          <a:bodyPr>
            <a:normAutofit lnSpcReduction="10000"/>
          </a:bodyPr>
          <a:lstStyle/>
          <a:p>
            <a:pPr>
              <a:buFont typeface="Wingdings" panose="05000000000000000000" pitchFamily="2" charset="2"/>
              <a:buChar char="Ø"/>
            </a:pPr>
            <a:r>
              <a:rPr lang="en-US" sz="3600" dirty="0"/>
              <a:t> </a:t>
            </a:r>
            <a:r>
              <a:rPr lang="en-US" sz="3900" dirty="0"/>
              <a:t>The Spirit of God. </a:t>
            </a:r>
          </a:p>
          <a:p>
            <a:pPr marL="0" indent="0">
              <a:buNone/>
            </a:pPr>
            <a:endParaRPr lang="en-US" sz="3600" b="1" dirty="0"/>
          </a:p>
          <a:p>
            <a:pPr marL="0" indent="0">
              <a:buNone/>
            </a:pPr>
            <a:endParaRPr lang="en-US" i="1" dirty="0"/>
          </a:p>
          <a:p>
            <a:pPr marL="0" indent="0">
              <a:buNone/>
            </a:pPr>
            <a:endParaRPr lang="en-US" i="1" dirty="0"/>
          </a:p>
          <a:p>
            <a:pPr marL="0" indent="0">
              <a:buNone/>
            </a:pPr>
            <a:r>
              <a:rPr lang="en-US" sz="3200" i="1" dirty="0"/>
              <a:t>I therefore, a prisoner for the Lord, urge you to walk in a manner worthy of the calling to which you have been called, 2 with all humility and gentleness, with patience, bearing with one another in love, 3 eager to </a:t>
            </a:r>
            <a:r>
              <a:rPr lang="en-US" sz="3200" i="1" u="sng" dirty="0"/>
              <a:t>maintain the unity of the Spirit </a:t>
            </a:r>
            <a:r>
              <a:rPr lang="en-US" sz="3200" i="1" dirty="0"/>
              <a:t>in the bond of peace.</a:t>
            </a:r>
          </a:p>
          <a:p>
            <a:pPr marL="0" indent="0">
              <a:buNone/>
            </a:pPr>
            <a:r>
              <a:rPr lang="en-US" sz="2600" b="1" dirty="0"/>
              <a:t>Ephesians 4:1-3</a:t>
            </a:r>
          </a:p>
        </p:txBody>
      </p:sp>
    </p:spTree>
    <p:extLst>
      <p:ext uri="{BB962C8B-B14F-4D97-AF65-F5344CB8AC3E}">
        <p14:creationId xmlns:p14="http://schemas.microsoft.com/office/powerpoint/2010/main" val="34429942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825</TotalTime>
  <Words>699</Words>
  <Application>Microsoft Office PowerPoint</Application>
  <PresentationFormat>Widescreen</PresentationFormat>
  <Paragraphs>78</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Calibri Light</vt:lpstr>
      <vt:lpstr>Century Gothic</vt:lpstr>
      <vt:lpstr>Wingdings</vt:lpstr>
      <vt:lpstr>Office Theme</vt:lpstr>
      <vt:lpstr>Gospel Unity Ephesians 4:11-16</vt:lpstr>
      <vt:lpstr>After Wiping Out Half The Universe, Thanos Calls For Unity</vt:lpstr>
      <vt:lpstr>Gospel Unity Ephesians 4:11-16</vt:lpstr>
      <vt:lpstr>PowerPoint Presentation</vt:lpstr>
      <vt:lpstr>Two Pillars of Biblical Unity</vt:lpstr>
      <vt:lpstr>Unity At All Costs?</vt:lpstr>
      <vt:lpstr>What about agreeing to disagree? </vt:lpstr>
      <vt:lpstr>What about agreeing to disagree? </vt:lpstr>
      <vt:lpstr>Who creates the unity among believers? </vt:lpstr>
      <vt:lpstr>Gospel Unity</vt:lpstr>
      <vt:lpstr>The Result of this Kind of Faithful Unity</vt:lpstr>
      <vt:lpstr>PowerPoint Presentation</vt:lpstr>
      <vt:lpstr>Threats to Gospel Unity </vt:lpstr>
      <vt:lpstr>Threats to Gospel Unity</vt:lpstr>
      <vt:lpstr>Threats to Gospel Unity </vt:lpstr>
      <vt:lpstr>Instead of ….</vt:lpstr>
      <vt:lpstr>Instead of all that….Do This!</vt:lpstr>
      <vt:lpstr>A Call to Gospel Unity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Pastor Marc Ramirez</dc:creator>
  <cp:lastModifiedBy>Marc Ramirez</cp:lastModifiedBy>
  <cp:revision>81</cp:revision>
  <cp:lastPrinted>2020-11-15T14:51:41Z</cp:lastPrinted>
  <dcterms:created xsi:type="dcterms:W3CDTF">2020-06-12T16:12:10Z</dcterms:created>
  <dcterms:modified xsi:type="dcterms:W3CDTF">2020-11-15T14:52:46Z</dcterms:modified>
</cp:coreProperties>
</file>