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0" r:id="rId2"/>
    <p:sldId id="266" r:id="rId3"/>
    <p:sldId id="257" r:id="rId4"/>
    <p:sldId id="432" r:id="rId5"/>
    <p:sldId id="433" r:id="rId6"/>
    <p:sldId id="434" r:id="rId7"/>
    <p:sldId id="442" r:id="rId8"/>
    <p:sldId id="435" r:id="rId9"/>
    <p:sldId id="436" r:id="rId10"/>
    <p:sldId id="437" r:id="rId11"/>
    <p:sldId id="438" r:id="rId12"/>
    <p:sldId id="260" r:id="rId13"/>
    <p:sldId id="439" r:id="rId14"/>
    <p:sldId id="441" r:id="rId15"/>
    <p:sldId id="443"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p:cViewPr varScale="1">
        <p:scale>
          <a:sx n="72" d="100"/>
          <a:sy n="72" d="100"/>
        </p:scale>
        <p:origin x="6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E941-BA50-47D5-BAF2-A619C366B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8FB2FD-0D39-4AE5-923E-D2473FB86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4A7490-787B-4E8C-AFBD-0CE7C32BCA07}"/>
              </a:ext>
            </a:extLst>
          </p:cNvPr>
          <p:cNvSpPr>
            <a:spLocks noGrp="1"/>
          </p:cNvSpPr>
          <p:nvPr>
            <p:ph type="dt" sz="half" idx="10"/>
          </p:nvPr>
        </p:nvSpPr>
        <p:spPr/>
        <p:txBody>
          <a:bodyPr/>
          <a:lstStyle/>
          <a:p>
            <a:fld id="{82966AC0-AB5F-4957-BA01-FE143EF12BD6}" type="datetimeFigureOut">
              <a:rPr lang="en-US" smtClean="0"/>
              <a:t>11/8/2020</a:t>
            </a:fld>
            <a:endParaRPr lang="en-US"/>
          </a:p>
        </p:txBody>
      </p:sp>
      <p:sp>
        <p:nvSpPr>
          <p:cNvPr id="5" name="Footer Placeholder 4">
            <a:extLst>
              <a:ext uri="{FF2B5EF4-FFF2-40B4-BE49-F238E27FC236}">
                <a16:creationId xmlns:a16="http://schemas.microsoft.com/office/drawing/2014/main" id="{AD8AA213-C088-4607-8BE8-C04ACC0A3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9EC03-C32D-4686-9C59-B43D3F1657CA}"/>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31767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93EA-565F-4476-A8B4-20A2896849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7AB1B-88E3-4123-B03C-4D59D00F92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DDDAC-DA8D-4EE0-8BAB-A38F43DEF167}"/>
              </a:ext>
            </a:extLst>
          </p:cNvPr>
          <p:cNvSpPr>
            <a:spLocks noGrp="1"/>
          </p:cNvSpPr>
          <p:nvPr>
            <p:ph type="dt" sz="half" idx="10"/>
          </p:nvPr>
        </p:nvSpPr>
        <p:spPr/>
        <p:txBody>
          <a:bodyPr/>
          <a:lstStyle/>
          <a:p>
            <a:fld id="{82966AC0-AB5F-4957-BA01-FE143EF12BD6}" type="datetimeFigureOut">
              <a:rPr lang="en-US" smtClean="0"/>
              <a:t>11/8/2020</a:t>
            </a:fld>
            <a:endParaRPr lang="en-US"/>
          </a:p>
        </p:txBody>
      </p:sp>
      <p:sp>
        <p:nvSpPr>
          <p:cNvPr id="5" name="Footer Placeholder 4">
            <a:extLst>
              <a:ext uri="{FF2B5EF4-FFF2-40B4-BE49-F238E27FC236}">
                <a16:creationId xmlns:a16="http://schemas.microsoft.com/office/drawing/2014/main" id="{F34F50DD-3979-4D5D-997E-7B52AC3E9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7F97D-3B2A-4F78-9EE1-610E70ED4385}"/>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148633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2CCE2-B253-417A-9260-6FD0DB28A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489E9B-4566-43E0-B0F9-F9041A2FD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FFE82-61AF-48CF-8E3E-595EDB1D05B1}"/>
              </a:ext>
            </a:extLst>
          </p:cNvPr>
          <p:cNvSpPr>
            <a:spLocks noGrp="1"/>
          </p:cNvSpPr>
          <p:nvPr>
            <p:ph type="dt" sz="half" idx="10"/>
          </p:nvPr>
        </p:nvSpPr>
        <p:spPr/>
        <p:txBody>
          <a:bodyPr/>
          <a:lstStyle/>
          <a:p>
            <a:fld id="{82966AC0-AB5F-4957-BA01-FE143EF12BD6}" type="datetimeFigureOut">
              <a:rPr lang="en-US" smtClean="0"/>
              <a:t>11/8/2020</a:t>
            </a:fld>
            <a:endParaRPr lang="en-US"/>
          </a:p>
        </p:txBody>
      </p:sp>
      <p:sp>
        <p:nvSpPr>
          <p:cNvPr id="5" name="Footer Placeholder 4">
            <a:extLst>
              <a:ext uri="{FF2B5EF4-FFF2-40B4-BE49-F238E27FC236}">
                <a16:creationId xmlns:a16="http://schemas.microsoft.com/office/drawing/2014/main" id="{ADFD0A2A-9745-40A8-984E-6E25BFF1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A73F9-A893-4080-875E-D877C4C5E78D}"/>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227709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B63A-4F74-4F0C-96B0-9EE015A01A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DBA74C-932D-4B7D-A5ED-E2528592C4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C09B-5941-4B54-B690-52EA6E416D04}"/>
              </a:ext>
            </a:extLst>
          </p:cNvPr>
          <p:cNvSpPr>
            <a:spLocks noGrp="1"/>
          </p:cNvSpPr>
          <p:nvPr>
            <p:ph type="dt" sz="half" idx="10"/>
          </p:nvPr>
        </p:nvSpPr>
        <p:spPr/>
        <p:txBody>
          <a:bodyPr/>
          <a:lstStyle/>
          <a:p>
            <a:fld id="{82966AC0-AB5F-4957-BA01-FE143EF12BD6}" type="datetimeFigureOut">
              <a:rPr lang="en-US" smtClean="0"/>
              <a:t>11/8/2020</a:t>
            </a:fld>
            <a:endParaRPr lang="en-US"/>
          </a:p>
        </p:txBody>
      </p:sp>
      <p:sp>
        <p:nvSpPr>
          <p:cNvPr id="5" name="Footer Placeholder 4">
            <a:extLst>
              <a:ext uri="{FF2B5EF4-FFF2-40B4-BE49-F238E27FC236}">
                <a16:creationId xmlns:a16="http://schemas.microsoft.com/office/drawing/2014/main" id="{E784BF44-EB22-40E6-A8D8-B8B6538B0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B2B37-5C1D-412A-8666-0C35EE99987A}"/>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164865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515D-E425-4C06-9205-60ED948E84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923C4-B050-419B-B0A0-455427389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07C1A-687D-4F31-8355-EC84F41A3664}"/>
              </a:ext>
            </a:extLst>
          </p:cNvPr>
          <p:cNvSpPr>
            <a:spLocks noGrp="1"/>
          </p:cNvSpPr>
          <p:nvPr>
            <p:ph type="dt" sz="half" idx="10"/>
          </p:nvPr>
        </p:nvSpPr>
        <p:spPr/>
        <p:txBody>
          <a:bodyPr/>
          <a:lstStyle/>
          <a:p>
            <a:fld id="{82966AC0-AB5F-4957-BA01-FE143EF12BD6}" type="datetimeFigureOut">
              <a:rPr lang="en-US" smtClean="0"/>
              <a:t>11/8/2020</a:t>
            </a:fld>
            <a:endParaRPr lang="en-US"/>
          </a:p>
        </p:txBody>
      </p:sp>
      <p:sp>
        <p:nvSpPr>
          <p:cNvPr id="5" name="Footer Placeholder 4">
            <a:extLst>
              <a:ext uri="{FF2B5EF4-FFF2-40B4-BE49-F238E27FC236}">
                <a16:creationId xmlns:a16="http://schemas.microsoft.com/office/drawing/2014/main" id="{7473C69C-183C-4D6F-8035-B63D0D505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DC6BCE-B729-4D43-8BB9-DC9A414C7D40}"/>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354359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BC7F-87AA-4CFB-AF4C-155AD371D3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C1E4-B151-4357-8C5A-DA963B88B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61344C-ACF1-4E27-94DF-C79E4A886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DCDD1-6CEE-4859-B33B-9297E9D9983E}"/>
              </a:ext>
            </a:extLst>
          </p:cNvPr>
          <p:cNvSpPr>
            <a:spLocks noGrp="1"/>
          </p:cNvSpPr>
          <p:nvPr>
            <p:ph type="dt" sz="half" idx="10"/>
          </p:nvPr>
        </p:nvSpPr>
        <p:spPr/>
        <p:txBody>
          <a:bodyPr/>
          <a:lstStyle/>
          <a:p>
            <a:fld id="{82966AC0-AB5F-4957-BA01-FE143EF12BD6}" type="datetimeFigureOut">
              <a:rPr lang="en-US" smtClean="0"/>
              <a:t>11/8/2020</a:t>
            </a:fld>
            <a:endParaRPr lang="en-US"/>
          </a:p>
        </p:txBody>
      </p:sp>
      <p:sp>
        <p:nvSpPr>
          <p:cNvPr id="6" name="Footer Placeholder 5">
            <a:extLst>
              <a:ext uri="{FF2B5EF4-FFF2-40B4-BE49-F238E27FC236}">
                <a16:creationId xmlns:a16="http://schemas.microsoft.com/office/drawing/2014/main" id="{4E47205E-A53A-4AAB-A9BB-73591B248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FCD69-FD4F-40B2-BF57-9DAF4B890634}"/>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267182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2E5A-1AC8-4420-ACE1-09026D5AB9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1142BD-AD96-42F7-B8C3-3EF4E4BDB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5623B6-0A71-40CA-A008-A60E4324C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AFBD00-7462-4884-8D8D-B1F1ECB046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B3CF53-8F70-46BB-811D-2AFF95560D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5CF55B-F9C4-478E-AF79-AAEC61915C6F}"/>
              </a:ext>
            </a:extLst>
          </p:cNvPr>
          <p:cNvSpPr>
            <a:spLocks noGrp="1"/>
          </p:cNvSpPr>
          <p:nvPr>
            <p:ph type="dt" sz="half" idx="10"/>
          </p:nvPr>
        </p:nvSpPr>
        <p:spPr/>
        <p:txBody>
          <a:bodyPr/>
          <a:lstStyle/>
          <a:p>
            <a:fld id="{82966AC0-AB5F-4957-BA01-FE143EF12BD6}" type="datetimeFigureOut">
              <a:rPr lang="en-US" smtClean="0"/>
              <a:t>11/8/2020</a:t>
            </a:fld>
            <a:endParaRPr lang="en-US"/>
          </a:p>
        </p:txBody>
      </p:sp>
      <p:sp>
        <p:nvSpPr>
          <p:cNvPr id="8" name="Footer Placeholder 7">
            <a:extLst>
              <a:ext uri="{FF2B5EF4-FFF2-40B4-BE49-F238E27FC236}">
                <a16:creationId xmlns:a16="http://schemas.microsoft.com/office/drawing/2014/main" id="{170C3EBD-8458-4BE8-B44E-F1F8CDF59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DE42C-1615-4FDD-90A6-07C2C9C48B62}"/>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187638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3E28-5C6B-4C74-BFBB-7E7AE5118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1EDE73-18BD-4D1A-8334-D9158B3EF007}"/>
              </a:ext>
            </a:extLst>
          </p:cNvPr>
          <p:cNvSpPr>
            <a:spLocks noGrp="1"/>
          </p:cNvSpPr>
          <p:nvPr>
            <p:ph type="dt" sz="half" idx="10"/>
          </p:nvPr>
        </p:nvSpPr>
        <p:spPr/>
        <p:txBody>
          <a:bodyPr/>
          <a:lstStyle/>
          <a:p>
            <a:fld id="{82966AC0-AB5F-4957-BA01-FE143EF12BD6}" type="datetimeFigureOut">
              <a:rPr lang="en-US" smtClean="0"/>
              <a:t>11/8/2020</a:t>
            </a:fld>
            <a:endParaRPr lang="en-US"/>
          </a:p>
        </p:txBody>
      </p:sp>
      <p:sp>
        <p:nvSpPr>
          <p:cNvPr id="4" name="Footer Placeholder 3">
            <a:extLst>
              <a:ext uri="{FF2B5EF4-FFF2-40B4-BE49-F238E27FC236}">
                <a16:creationId xmlns:a16="http://schemas.microsoft.com/office/drawing/2014/main" id="{D8BD5EB2-3396-40A0-9048-96D0EA36A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5A215-6D0C-4F54-ACF9-7D29AF880874}"/>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20092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27E51-AA86-4574-88FA-DA72DB7FCC29}"/>
              </a:ext>
            </a:extLst>
          </p:cNvPr>
          <p:cNvSpPr>
            <a:spLocks noGrp="1"/>
          </p:cNvSpPr>
          <p:nvPr>
            <p:ph type="dt" sz="half" idx="10"/>
          </p:nvPr>
        </p:nvSpPr>
        <p:spPr/>
        <p:txBody>
          <a:bodyPr/>
          <a:lstStyle/>
          <a:p>
            <a:fld id="{82966AC0-AB5F-4957-BA01-FE143EF12BD6}" type="datetimeFigureOut">
              <a:rPr lang="en-US" smtClean="0"/>
              <a:t>11/8/2020</a:t>
            </a:fld>
            <a:endParaRPr lang="en-US"/>
          </a:p>
        </p:txBody>
      </p:sp>
      <p:sp>
        <p:nvSpPr>
          <p:cNvPr id="3" name="Footer Placeholder 2">
            <a:extLst>
              <a:ext uri="{FF2B5EF4-FFF2-40B4-BE49-F238E27FC236}">
                <a16:creationId xmlns:a16="http://schemas.microsoft.com/office/drawing/2014/main" id="{77E0AB65-DF29-4DA2-90BC-636DE0B1B5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1D18F4-8686-43E8-A396-313669CADC51}"/>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35708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BF3F-9E43-4132-8265-FD4FC0656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C725D0-681C-42A2-B8D7-46B026C2AF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D8B2A-1DA9-440E-BB32-A87FA3DA7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880C2-C2DE-44E3-84F6-49E5053DC00F}"/>
              </a:ext>
            </a:extLst>
          </p:cNvPr>
          <p:cNvSpPr>
            <a:spLocks noGrp="1"/>
          </p:cNvSpPr>
          <p:nvPr>
            <p:ph type="dt" sz="half" idx="10"/>
          </p:nvPr>
        </p:nvSpPr>
        <p:spPr/>
        <p:txBody>
          <a:bodyPr/>
          <a:lstStyle/>
          <a:p>
            <a:fld id="{82966AC0-AB5F-4957-BA01-FE143EF12BD6}" type="datetimeFigureOut">
              <a:rPr lang="en-US" smtClean="0"/>
              <a:t>11/8/2020</a:t>
            </a:fld>
            <a:endParaRPr lang="en-US"/>
          </a:p>
        </p:txBody>
      </p:sp>
      <p:sp>
        <p:nvSpPr>
          <p:cNvPr id="6" name="Footer Placeholder 5">
            <a:extLst>
              <a:ext uri="{FF2B5EF4-FFF2-40B4-BE49-F238E27FC236}">
                <a16:creationId xmlns:a16="http://schemas.microsoft.com/office/drawing/2014/main" id="{0C1AEE03-879D-43FE-90E8-A047F5AAD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85F15-CB75-4195-9BFF-73E35226BB02}"/>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67148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DB63-4D84-427E-A11C-D5F25DD86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8D4BEE-F749-4CCA-9AAA-1E7CB54B8F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7FCD8B-1B47-4664-BBE9-478215DC2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7A4C0-448E-4A1F-A6D0-A14BD6B26B95}"/>
              </a:ext>
            </a:extLst>
          </p:cNvPr>
          <p:cNvSpPr>
            <a:spLocks noGrp="1"/>
          </p:cNvSpPr>
          <p:nvPr>
            <p:ph type="dt" sz="half" idx="10"/>
          </p:nvPr>
        </p:nvSpPr>
        <p:spPr/>
        <p:txBody>
          <a:bodyPr/>
          <a:lstStyle/>
          <a:p>
            <a:fld id="{82966AC0-AB5F-4957-BA01-FE143EF12BD6}" type="datetimeFigureOut">
              <a:rPr lang="en-US" smtClean="0"/>
              <a:t>11/8/2020</a:t>
            </a:fld>
            <a:endParaRPr lang="en-US"/>
          </a:p>
        </p:txBody>
      </p:sp>
      <p:sp>
        <p:nvSpPr>
          <p:cNvPr id="6" name="Footer Placeholder 5">
            <a:extLst>
              <a:ext uri="{FF2B5EF4-FFF2-40B4-BE49-F238E27FC236}">
                <a16:creationId xmlns:a16="http://schemas.microsoft.com/office/drawing/2014/main" id="{6068ACCB-E059-49FA-A63E-ED4B4D496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CE760-37E9-45C7-8CC8-7C3C0E8B80C6}"/>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93796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47D40-3A1D-4676-B168-4BE4EF650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749787-61AF-4546-B3E5-8A202D08A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898B-00ED-402C-8EC9-2CF1C8D47C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66AC0-AB5F-4957-BA01-FE143EF12BD6}" type="datetimeFigureOut">
              <a:rPr lang="en-US" smtClean="0"/>
              <a:t>11/8/2020</a:t>
            </a:fld>
            <a:endParaRPr lang="en-US"/>
          </a:p>
        </p:txBody>
      </p:sp>
      <p:sp>
        <p:nvSpPr>
          <p:cNvPr id="5" name="Footer Placeholder 4">
            <a:extLst>
              <a:ext uri="{FF2B5EF4-FFF2-40B4-BE49-F238E27FC236}">
                <a16:creationId xmlns:a16="http://schemas.microsoft.com/office/drawing/2014/main" id="{560F4580-241A-4A47-AB3E-75AE35B4E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002452-1101-48EE-9AF7-3EFE0C8F2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D488C-E76C-4557-85AC-DC6384D2657A}" type="slidenum">
              <a:rPr lang="en-US" smtClean="0"/>
              <a:t>‹#›</a:t>
            </a:fld>
            <a:endParaRPr lang="en-US"/>
          </a:p>
        </p:txBody>
      </p:sp>
    </p:spTree>
    <p:extLst>
      <p:ext uri="{BB962C8B-B14F-4D97-AF65-F5344CB8AC3E}">
        <p14:creationId xmlns:p14="http://schemas.microsoft.com/office/powerpoint/2010/main" val="347380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FD62C0-E316-4ABB-ADA8-24A5A04BF970}"/>
              </a:ext>
            </a:extLst>
          </p:cNvPr>
          <p:cNvPicPr>
            <a:picLocks noChangeAspect="1"/>
          </p:cNvPicPr>
          <p:nvPr/>
        </p:nvPicPr>
        <p:blipFill rotWithShape="1">
          <a:blip r:embed="rId2"/>
          <a:srcRect l="634" t="7366" b="9236"/>
          <a:stretch/>
        </p:blipFill>
        <p:spPr>
          <a:xfrm flipH="1">
            <a:off x="-1" y="0"/>
            <a:ext cx="12191995" cy="6858000"/>
          </a:xfrm>
          <a:prstGeom prst="rect">
            <a:avLst/>
          </a:prstGeom>
        </p:spPr>
      </p:pic>
      <p:sp>
        <p:nvSpPr>
          <p:cNvPr id="6" name="Rectangle 5">
            <a:extLst>
              <a:ext uri="{FF2B5EF4-FFF2-40B4-BE49-F238E27FC236}">
                <a16:creationId xmlns:a16="http://schemas.microsoft.com/office/drawing/2014/main" id="{2A8371AD-4914-41B0-B138-88B1421EC9A0}"/>
              </a:ext>
            </a:extLst>
          </p:cNvPr>
          <p:cNvSpPr/>
          <p:nvPr/>
        </p:nvSpPr>
        <p:spPr>
          <a:xfrm>
            <a:off x="-6" y="0"/>
            <a:ext cx="12192000" cy="6858000"/>
          </a:xfrm>
          <a:prstGeom prst="rect">
            <a:avLst/>
          </a:prstGeom>
          <a:solidFill>
            <a:srgbClr val="00206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61D92C8-6AF2-4C71-8CC4-CB6A08E8CAAA}"/>
              </a:ext>
            </a:extLst>
          </p:cNvPr>
          <p:cNvSpPr>
            <a:spLocks noGrp="1"/>
          </p:cNvSpPr>
          <p:nvPr>
            <p:ph type="title"/>
          </p:nvPr>
        </p:nvSpPr>
        <p:spPr>
          <a:xfrm>
            <a:off x="381000" y="5433060"/>
            <a:ext cx="6542314" cy="1143000"/>
          </a:xfrm>
        </p:spPr>
        <p:txBody>
          <a:bodyPr>
            <a:noAutofit/>
          </a:bodyPr>
          <a:lstStyle/>
          <a:p>
            <a:pPr algn="l"/>
            <a:r>
              <a:rPr lang="en-US" sz="4050" b="1" dirty="0">
                <a:solidFill>
                  <a:schemeClr val="bg1"/>
                </a:solidFill>
                <a:latin typeface="Century Gothic" panose="020B0502020202020204" pitchFamily="34" charset="0"/>
              </a:rPr>
              <a:t>Comforting Authority</a:t>
            </a:r>
            <a:br>
              <a:rPr lang="en-US" sz="4050" dirty="0">
                <a:solidFill>
                  <a:schemeClr val="bg1"/>
                </a:solidFill>
                <a:latin typeface="Century Gothic" panose="020B0502020202020204" pitchFamily="34" charset="0"/>
              </a:rPr>
            </a:br>
            <a:r>
              <a:rPr lang="en-US" sz="3000" i="1" dirty="0">
                <a:solidFill>
                  <a:schemeClr val="bg1"/>
                </a:solidFill>
                <a:latin typeface="Century Gothic" panose="020B0502020202020204" pitchFamily="34" charset="0"/>
              </a:rPr>
              <a:t>Matthew 28:19-20</a:t>
            </a:r>
            <a:endParaRPr lang="en-US" sz="4050" i="1"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D2B00F2C-ACD6-4E70-A007-30AD9712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485900"/>
            <a:ext cx="9982200" cy="3407258"/>
          </a:xfrm>
          <a:prstGeom prst="rect">
            <a:avLst/>
          </a:prstGeom>
        </p:spPr>
      </p:pic>
      <p:cxnSp>
        <p:nvCxnSpPr>
          <p:cNvPr id="7" name="Straight Connector 6">
            <a:extLst>
              <a:ext uri="{FF2B5EF4-FFF2-40B4-BE49-F238E27FC236}">
                <a16:creationId xmlns:a16="http://schemas.microsoft.com/office/drawing/2014/main" id="{FF7A0CBC-5C85-4CFB-8CF8-3EDF44DFF7F7}"/>
              </a:ext>
            </a:extLst>
          </p:cNvPr>
          <p:cNvCxnSpPr/>
          <p:nvPr/>
        </p:nvCxnSpPr>
        <p:spPr>
          <a:xfrm>
            <a:off x="381000" y="5299710"/>
            <a:ext cx="617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01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Authority in Action</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normAutofit lnSpcReduction="10000"/>
          </a:bodyPr>
          <a:lstStyle/>
          <a:p>
            <a:pPr marL="742950" indent="-742950">
              <a:buFont typeface="+mj-lt"/>
              <a:buAutoNum type="arabicParenR" startAt="2"/>
            </a:pPr>
            <a:r>
              <a:rPr lang="en-US" sz="3600" dirty="0"/>
              <a:t>Authority to heal and to forgive sins.</a:t>
            </a:r>
          </a:p>
          <a:p>
            <a:pPr marL="0" indent="0">
              <a:buNone/>
            </a:pPr>
            <a:endParaRPr lang="en-US" sz="3600" dirty="0"/>
          </a:p>
          <a:p>
            <a:pPr marL="0" indent="0">
              <a:buNone/>
            </a:pPr>
            <a:r>
              <a:rPr lang="en-US" sz="3200" i="1" dirty="0"/>
              <a:t>But that you may know that the Son of Man has authority on earth to forgive sins”—he said to the paralytic— 11 “I say to you, rise, pick up your bed, and go home.” 12 And he rose and immediately picked up his bed and went out before them all, so that they were all amazed and glorified God, saying, “We never saw anything like this!”</a:t>
            </a:r>
          </a:p>
          <a:p>
            <a:pPr marL="0" indent="0">
              <a:buNone/>
            </a:pPr>
            <a:r>
              <a:rPr lang="en-US" b="1" dirty="0"/>
              <a:t>Mark 2:10-12</a:t>
            </a:r>
          </a:p>
        </p:txBody>
      </p:sp>
    </p:spTree>
    <p:extLst>
      <p:ext uri="{BB962C8B-B14F-4D97-AF65-F5344CB8AC3E}">
        <p14:creationId xmlns:p14="http://schemas.microsoft.com/office/powerpoint/2010/main" val="9268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Authority in Action</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normAutofit/>
          </a:bodyPr>
          <a:lstStyle/>
          <a:p>
            <a:pPr marL="742950" indent="-742950">
              <a:buFont typeface="+mj-lt"/>
              <a:buAutoNum type="arabicParenR" startAt="2"/>
            </a:pPr>
            <a:r>
              <a:rPr lang="en-US" sz="3600" dirty="0"/>
              <a:t>Authority to heal and to forgive sins.</a:t>
            </a:r>
          </a:p>
          <a:p>
            <a:pPr marL="0" indent="0">
              <a:buNone/>
            </a:pPr>
            <a:endParaRPr lang="en-US" sz="3600" dirty="0"/>
          </a:p>
          <a:p>
            <a:pPr marL="0" indent="0">
              <a:buNone/>
            </a:pPr>
            <a:endParaRPr lang="en-US" sz="3200" i="1" dirty="0"/>
          </a:p>
          <a:p>
            <a:pPr marL="0" indent="0">
              <a:buNone/>
            </a:pPr>
            <a:endParaRPr lang="en-US" sz="3200" i="1" dirty="0"/>
          </a:p>
          <a:p>
            <a:pPr marL="0" indent="0">
              <a:buNone/>
            </a:pPr>
            <a:r>
              <a:rPr lang="en-US" sz="3200" i="1" dirty="0"/>
              <a:t>But that you may know that the Son of Man has authority on earth to forgive sins… </a:t>
            </a:r>
          </a:p>
          <a:p>
            <a:pPr marL="0" indent="0">
              <a:buNone/>
            </a:pPr>
            <a:r>
              <a:rPr lang="en-US" b="1" dirty="0"/>
              <a:t>Mark 2:10</a:t>
            </a:r>
          </a:p>
        </p:txBody>
      </p:sp>
    </p:spTree>
    <p:extLst>
      <p:ext uri="{BB962C8B-B14F-4D97-AF65-F5344CB8AC3E}">
        <p14:creationId xmlns:p14="http://schemas.microsoft.com/office/powerpoint/2010/main" val="214530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The Extent of Christ’s Authority</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497496"/>
            <a:ext cx="10515600" cy="4679467"/>
          </a:xfrm>
        </p:spPr>
        <p:txBody>
          <a:bodyPr/>
          <a:lstStyle/>
          <a:p>
            <a:pPr marL="742950" indent="-742950">
              <a:buAutoNum type="arabicParenR"/>
            </a:pPr>
            <a:r>
              <a:rPr lang="en-US" sz="3600" dirty="0"/>
              <a:t>Christ has divine authority over sickness, disease and all its effects.</a:t>
            </a:r>
          </a:p>
          <a:p>
            <a:pPr marL="742950" indent="-742950">
              <a:buAutoNum type="arabicParenR"/>
            </a:pPr>
            <a:r>
              <a:rPr lang="en-US" sz="3600" dirty="0"/>
              <a:t>Christ has divine authority to forgive sins.</a:t>
            </a:r>
          </a:p>
        </p:txBody>
      </p:sp>
    </p:spTree>
    <p:extLst>
      <p:ext uri="{BB962C8B-B14F-4D97-AF65-F5344CB8AC3E}">
        <p14:creationId xmlns:p14="http://schemas.microsoft.com/office/powerpoint/2010/main" val="393653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Comforting Authority</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690688"/>
            <a:ext cx="8637104" cy="4679467"/>
          </a:xfrm>
        </p:spPr>
        <p:txBody>
          <a:bodyPr/>
          <a:lstStyle/>
          <a:p>
            <a:pPr marL="0" indent="0">
              <a:buNone/>
            </a:pPr>
            <a:endParaRPr lang="en-US" sz="3600" dirty="0"/>
          </a:p>
          <a:p>
            <a:pPr marL="0" indent="0">
              <a:buNone/>
            </a:pPr>
            <a:r>
              <a:rPr lang="en-US" sz="3600" i="1" dirty="0"/>
              <a:t>And behold, I am with you always, to the end of the age</a:t>
            </a:r>
            <a:r>
              <a:rPr lang="en-US" sz="3200" i="1" dirty="0"/>
              <a:t>.</a:t>
            </a:r>
          </a:p>
          <a:p>
            <a:pPr marL="0" indent="0">
              <a:buNone/>
            </a:pPr>
            <a:endParaRPr lang="en-US" sz="3200" i="1" dirty="0"/>
          </a:p>
          <a:p>
            <a:pPr marL="0" indent="0">
              <a:buNone/>
            </a:pPr>
            <a:r>
              <a:rPr lang="en-US" i="1" dirty="0"/>
              <a:t>Matthew 28:20</a:t>
            </a:r>
          </a:p>
        </p:txBody>
      </p:sp>
    </p:spTree>
    <p:extLst>
      <p:ext uri="{BB962C8B-B14F-4D97-AF65-F5344CB8AC3E}">
        <p14:creationId xmlns:p14="http://schemas.microsoft.com/office/powerpoint/2010/main" val="129854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838200" y="145775"/>
            <a:ext cx="10515600" cy="1205947"/>
          </a:xfrm>
        </p:spPr>
        <p:txBody>
          <a:bodyPr>
            <a:normAutofit/>
          </a:bodyPr>
          <a:lstStyle/>
          <a:p>
            <a:r>
              <a:rPr lang="en-US" sz="4000" b="1" u="sng" dirty="0">
                <a:latin typeface="+mn-lt"/>
              </a:rPr>
              <a:t>Why Comforting Authority?</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199" y="1192696"/>
            <a:ext cx="10638183" cy="4984267"/>
          </a:xfrm>
        </p:spPr>
        <p:txBody>
          <a:bodyPr/>
          <a:lstStyle/>
          <a:p>
            <a:pPr marL="742950" indent="-742950">
              <a:buAutoNum type="arabicParenR"/>
            </a:pPr>
            <a:r>
              <a:rPr lang="en-US" sz="3600" dirty="0"/>
              <a:t>Because of sin and brokenness in the world, life will get hard sometimes – yet Christ promises to be with us </a:t>
            </a:r>
            <a:r>
              <a:rPr lang="en-US" sz="3600" u="sng" dirty="0"/>
              <a:t>always</a:t>
            </a:r>
            <a:r>
              <a:rPr lang="en-US" sz="3600" dirty="0"/>
              <a:t>.</a:t>
            </a:r>
          </a:p>
          <a:p>
            <a:pPr marL="742950" indent="-742950">
              <a:buAutoNum type="arabicParenR"/>
            </a:pPr>
            <a:endParaRPr lang="en-US" sz="3600" dirty="0"/>
          </a:p>
          <a:p>
            <a:pPr marL="742950" indent="-742950">
              <a:buAutoNum type="arabicParenR"/>
            </a:pPr>
            <a:r>
              <a:rPr lang="en-US" sz="3600" dirty="0"/>
              <a:t>Because he wants us to know that he demonstrates that authority </a:t>
            </a:r>
            <a:r>
              <a:rPr lang="en-US" sz="3600" u="sng" dirty="0"/>
              <a:t>not</a:t>
            </a:r>
            <a:r>
              <a:rPr lang="en-US" sz="3600" dirty="0"/>
              <a:t> by removing us from all difficulty but by walking with us through the difficulty and by using </a:t>
            </a:r>
            <a:r>
              <a:rPr lang="en-US" sz="3600" u="sng" dirty="0"/>
              <a:t>all</a:t>
            </a:r>
            <a:r>
              <a:rPr lang="en-US" sz="3600" dirty="0"/>
              <a:t> of it for our good. </a:t>
            </a:r>
          </a:p>
        </p:txBody>
      </p:sp>
    </p:spTree>
    <p:extLst>
      <p:ext uri="{BB962C8B-B14F-4D97-AF65-F5344CB8AC3E}">
        <p14:creationId xmlns:p14="http://schemas.microsoft.com/office/powerpoint/2010/main" val="2501451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Remember…</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497496"/>
            <a:ext cx="10515600" cy="4679467"/>
          </a:xfrm>
        </p:spPr>
        <p:txBody>
          <a:bodyPr>
            <a:normAutofit/>
          </a:bodyPr>
          <a:lstStyle/>
          <a:p>
            <a:pPr marL="0" indent="0">
              <a:buNone/>
            </a:pPr>
            <a:endParaRPr lang="en-US" sz="3600" dirty="0"/>
          </a:p>
          <a:p>
            <a:pPr marL="0" indent="0">
              <a:buNone/>
            </a:pPr>
            <a:r>
              <a:rPr lang="en-US" sz="3600" i="1" dirty="0"/>
              <a:t>Do not live in fear!</a:t>
            </a:r>
          </a:p>
          <a:p>
            <a:pPr marL="0" indent="0">
              <a:buNone/>
            </a:pPr>
            <a:endParaRPr lang="en-US" sz="3600" i="1" dirty="0"/>
          </a:p>
          <a:p>
            <a:pPr marL="0" indent="0">
              <a:buNone/>
            </a:pPr>
            <a:r>
              <a:rPr lang="en-US" sz="3600" i="1" dirty="0"/>
              <a:t>Christ has all authority in heaven and on earth!</a:t>
            </a:r>
          </a:p>
          <a:p>
            <a:pPr marL="0" indent="0">
              <a:buNone/>
            </a:pPr>
            <a:endParaRPr lang="en-US" sz="3600" i="1" dirty="0"/>
          </a:p>
          <a:p>
            <a:pPr marL="0" indent="0">
              <a:buNone/>
            </a:pPr>
            <a:r>
              <a:rPr lang="en-US" sz="3600" i="1" dirty="0"/>
              <a:t>God is, right now, on the throne!</a:t>
            </a:r>
          </a:p>
          <a:p>
            <a:pPr marL="0" indent="0">
              <a:buNone/>
            </a:pPr>
            <a:endParaRPr lang="en-US" sz="3200" i="1" dirty="0"/>
          </a:p>
        </p:txBody>
      </p:sp>
    </p:spTree>
    <p:extLst>
      <p:ext uri="{BB962C8B-B14F-4D97-AF65-F5344CB8AC3E}">
        <p14:creationId xmlns:p14="http://schemas.microsoft.com/office/powerpoint/2010/main" val="140286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lstStyle/>
          <a:p>
            <a:endParaRPr lang="en-US" b="1" u="sng" dirty="0"/>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365125"/>
            <a:ext cx="10515600" cy="5811838"/>
          </a:xfrm>
        </p:spPr>
        <p:txBody>
          <a:bodyPr>
            <a:normAutofit/>
          </a:bodyPr>
          <a:lstStyle/>
          <a:p>
            <a:pPr marL="0" indent="0">
              <a:buNone/>
            </a:pPr>
            <a:r>
              <a:rPr lang="en-US" sz="3600" i="1" dirty="0"/>
              <a:t>Now the eleven disciples went to Galilee, to the mountain to which Jesus had directed them. 17 And when they saw him they worshiped him, but some doubted. 18 And Jesus came and said to them, All authority in heaven and on earth has been given to me.</a:t>
            </a:r>
          </a:p>
          <a:p>
            <a:pPr marL="0" indent="0">
              <a:buNone/>
            </a:pPr>
            <a:r>
              <a:rPr lang="en-US" sz="3200" b="1" dirty="0"/>
              <a:t>Matthew 28:16-18</a:t>
            </a:r>
          </a:p>
        </p:txBody>
      </p:sp>
    </p:spTree>
    <p:extLst>
      <p:ext uri="{BB962C8B-B14F-4D97-AF65-F5344CB8AC3E}">
        <p14:creationId xmlns:p14="http://schemas.microsoft.com/office/powerpoint/2010/main" val="41799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Christ’s Authority Revealed</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lstStyle/>
          <a:p>
            <a:pPr marL="742950" indent="-742950">
              <a:buFont typeface="+mj-lt"/>
              <a:buAutoNum type="arabicParenR"/>
            </a:pPr>
            <a:r>
              <a:rPr lang="en-US" sz="3600" dirty="0"/>
              <a:t>The authority of Christ is given by the Father.</a:t>
            </a:r>
          </a:p>
          <a:p>
            <a:pPr marL="0" indent="0">
              <a:buNone/>
            </a:pPr>
            <a:endParaRPr lang="en-US" sz="3600" dirty="0"/>
          </a:p>
        </p:txBody>
      </p:sp>
    </p:spTree>
    <p:extLst>
      <p:ext uri="{BB962C8B-B14F-4D97-AF65-F5344CB8AC3E}">
        <p14:creationId xmlns:p14="http://schemas.microsoft.com/office/powerpoint/2010/main" val="206431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Christ’s Authority Revealed</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lstStyle/>
          <a:p>
            <a:pPr marL="742950" indent="-742950">
              <a:buFont typeface="+mj-lt"/>
              <a:buAutoNum type="arabicParenR"/>
            </a:pPr>
            <a:r>
              <a:rPr lang="en-US" sz="3600" dirty="0"/>
              <a:t>The authority of Christ is given by the Father.</a:t>
            </a:r>
          </a:p>
          <a:p>
            <a:pPr marL="742950" indent="-742950">
              <a:buFont typeface="+mj-lt"/>
              <a:buAutoNum type="arabicParenR"/>
            </a:pPr>
            <a:r>
              <a:rPr lang="en-US" sz="3600" dirty="0"/>
              <a:t>All authority in heaven and earth belongs to Christ and no one else. </a:t>
            </a:r>
          </a:p>
          <a:p>
            <a:pPr marL="0" indent="0">
              <a:buNone/>
            </a:pPr>
            <a:endParaRPr lang="en-US" sz="3600" dirty="0"/>
          </a:p>
        </p:txBody>
      </p:sp>
    </p:spTree>
    <p:extLst>
      <p:ext uri="{BB962C8B-B14F-4D97-AF65-F5344CB8AC3E}">
        <p14:creationId xmlns:p14="http://schemas.microsoft.com/office/powerpoint/2010/main" val="386398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Authority in Action</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lstStyle/>
          <a:p>
            <a:pPr marL="742950" indent="-742950">
              <a:buFont typeface="+mj-lt"/>
              <a:buAutoNum type="arabicParenR"/>
            </a:pPr>
            <a:r>
              <a:rPr lang="en-US" sz="3600" dirty="0"/>
              <a:t>Authority over demons and evil spirits.</a:t>
            </a:r>
          </a:p>
          <a:p>
            <a:pPr marL="0" indent="0">
              <a:buNone/>
            </a:pPr>
            <a:endParaRPr lang="en-US" sz="3600" dirty="0"/>
          </a:p>
          <a:p>
            <a:pPr marL="0" indent="0">
              <a:buNone/>
            </a:pPr>
            <a:endParaRPr lang="en-US" sz="3600" dirty="0"/>
          </a:p>
          <a:p>
            <a:pPr marL="0" indent="0">
              <a:buNone/>
            </a:pPr>
            <a:r>
              <a:rPr lang="en-US" sz="3200" i="1" dirty="0"/>
              <a:t>And he called to him his twelve disciples and </a:t>
            </a:r>
            <a:r>
              <a:rPr lang="en-US" sz="3200" i="1" u="sng" dirty="0"/>
              <a:t>gave them authority</a:t>
            </a:r>
            <a:r>
              <a:rPr lang="en-US" sz="3200" i="1" dirty="0"/>
              <a:t> over unclean spirits, to cast them out, and to heal every disease and every affliction.</a:t>
            </a:r>
          </a:p>
          <a:p>
            <a:pPr marL="0" indent="0">
              <a:buNone/>
            </a:pPr>
            <a:r>
              <a:rPr lang="en-US" b="1" dirty="0"/>
              <a:t>Matthew 10:1</a:t>
            </a:r>
          </a:p>
        </p:txBody>
      </p:sp>
    </p:spTree>
    <p:extLst>
      <p:ext uri="{BB962C8B-B14F-4D97-AF65-F5344CB8AC3E}">
        <p14:creationId xmlns:p14="http://schemas.microsoft.com/office/powerpoint/2010/main" val="31365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Authority in Action</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lstStyle/>
          <a:p>
            <a:pPr marL="742950" indent="-742950">
              <a:buFont typeface="+mj-lt"/>
              <a:buAutoNum type="arabicParenR" startAt="2"/>
            </a:pPr>
            <a:r>
              <a:rPr lang="en-US" sz="3600" dirty="0"/>
              <a:t>Authority to heal and to forgive sins.</a:t>
            </a:r>
          </a:p>
          <a:p>
            <a:pPr marL="0" indent="0">
              <a:buNone/>
            </a:pPr>
            <a:endParaRPr lang="en-US" sz="3600" dirty="0"/>
          </a:p>
          <a:p>
            <a:pPr marL="0" indent="0">
              <a:buNone/>
            </a:pPr>
            <a:endParaRPr lang="en-US" sz="3600" dirty="0"/>
          </a:p>
          <a:p>
            <a:pPr marL="0" indent="0">
              <a:buNone/>
            </a:pPr>
            <a:endParaRPr lang="en-US" sz="3200" i="1" dirty="0"/>
          </a:p>
          <a:p>
            <a:pPr marL="0" indent="0">
              <a:buNone/>
            </a:pPr>
            <a:endParaRPr lang="en-US" sz="3200" i="1" dirty="0"/>
          </a:p>
        </p:txBody>
      </p:sp>
    </p:spTree>
    <p:extLst>
      <p:ext uri="{BB962C8B-B14F-4D97-AF65-F5344CB8AC3E}">
        <p14:creationId xmlns:p14="http://schemas.microsoft.com/office/powerpoint/2010/main" val="17086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Authority in Action</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lstStyle/>
          <a:p>
            <a:pPr marL="742950" indent="-742950">
              <a:buFont typeface="+mj-lt"/>
              <a:buAutoNum type="arabicParenR" startAt="2"/>
            </a:pPr>
            <a:r>
              <a:rPr lang="en-US" sz="3600" dirty="0"/>
              <a:t>Authority to heal and to forgive sins.</a:t>
            </a:r>
          </a:p>
          <a:p>
            <a:pPr marL="0" indent="0">
              <a:buNone/>
            </a:pPr>
            <a:endParaRPr lang="en-US" sz="3600" dirty="0"/>
          </a:p>
          <a:p>
            <a:pPr marL="0" indent="0">
              <a:buNone/>
            </a:pPr>
            <a:endParaRPr lang="en-US" sz="3600" dirty="0"/>
          </a:p>
          <a:p>
            <a:pPr marL="0" indent="0">
              <a:buNone/>
            </a:pPr>
            <a:endParaRPr lang="en-US" sz="3200" i="1" dirty="0"/>
          </a:p>
          <a:p>
            <a:pPr marL="0" indent="0">
              <a:buNone/>
            </a:pPr>
            <a:endParaRPr lang="en-US" sz="3200" i="1" dirty="0"/>
          </a:p>
          <a:p>
            <a:pPr marL="0" indent="0">
              <a:buNone/>
            </a:pPr>
            <a:r>
              <a:rPr lang="en-US" sz="3200" i="1" dirty="0"/>
              <a:t>Son, your sins are forgiven.</a:t>
            </a:r>
          </a:p>
          <a:p>
            <a:pPr marL="0" indent="0">
              <a:buNone/>
            </a:pPr>
            <a:r>
              <a:rPr lang="en-US" b="1" dirty="0"/>
              <a:t>Mark 2:5</a:t>
            </a:r>
          </a:p>
        </p:txBody>
      </p:sp>
    </p:spTree>
    <p:extLst>
      <p:ext uri="{BB962C8B-B14F-4D97-AF65-F5344CB8AC3E}">
        <p14:creationId xmlns:p14="http://schemas.microsoft.com/office/powerpoint/2010/main" val="196260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Authority in Action</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normAutofit/>
          </a:bodyPr>
          <a:lstStyle/>
          <a:p>
            <a:pPr marL="742950" indent="-742950">
              <a:buFont typeface="+mj-lt"/>
              <a:buAutoNum type="arabicParenR" startAt="2"/>
            </a:pPr>
            <a:r>
              <a:rPr lang="en-US" sz="3600" dirty="0"/>
              <a:t>Authority to heal and to forgive sins.</a:t>
            </a:r>
          </a:p>
          <a:p>
            <a:pPr marL="0" indent="0">
              <a:buNone/>
            </a:pPr>
            <a:endParaRPr lang="en-US" sz="3600" dirty="0"/>
          </a:p>
          <a:p>
            <a:pPr marL="0" indent="0">
              <a:buNone/>
            </a:pPr>
            <a:endParaRPr lang="en-US" sz="3600" dirty="0"/>
          </a:p>
          <a:p>
            <a:pPr marL="0" indent="0">
              <a:buNone/>
            </a:pPr>
            <a:r>
              <a:rPr lang="en-US" sz="3200" i="1" dirty="0"/>
              <a:t>Now some of the scribes were sitting there, questioning in their hearts, 7 “Why does this man speak like that? He is blaspheming! Who can forgive sins but God alone?”</a:t>
            </a:r>
          </a:p>
          <a:p>
            <a:pPr marL="0" indent="0">
              <a:buNone/>
            </a:pPr>
            <a:r>
              <a:rPr lang="en-US" b="1" dirty="0"/>
              <a:t>Mark 2:6-7</a:t>
            </a:r>
          </a:p>
        </p:txBody>
      </p:sp>
    </p:spTree>
    <p:extLst>
      <p:ext uri="{BB962C8B-B14F-4D97-AF65-F5344CB8AC3E}">
        <p14:creationId xmlns:p14="http://schemas.microsoft.com/office/powerpoint/2010/main" val="357903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Authority in Action</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normAutofit lnSpcReduction="10000"/>
          </a:bodyPr>
          <a:lstStyle/>
          <a:p>
            <a:pPr marL="742950" indent="-742950">
              <a:buFont typeface="+mj-lt"/>
              <a:buAutoNum type="arabicParenR" startAt="2"/>
            </a:pPr>
            <a:r>
              <a:rPr lang="en-US" sz="3600" dirty="0"/>
              <a:t>Authority to heal and to forgive sins.</a:t>
            </a:r>
          </a:p>
          <a:p>
            <a:pPr marL="0" indent="0">
              <a:buNone/>
            </a:pPr>
            <a:endParaRPr lang="en-US" sz="3600" dirty="0"/>
          </a:p>
          <a:p>
            <a:pPr marL="0" indent="0">
              <a:buNone/>
            </a:pPr>
            <a:endParaRPr lang="en-US" sz="3600" dirty="0"/>
          </a:p>
          <a:p>
            <a:pPr marL="0" indent="0">
              <a:buNone/>
            </a:pPr>
            <a:r>
              <a:rPr lang="en-US" sz="3200" i="1" dirty="0"/>
              <a:t>And immediately Jesus, perceiving in his spirit that they thus questioned within themselves, said to them, “Why do you question these things in your hearts? 9 Which is easier, to say to the paralytic, ‘Your sins are forgiven,’ or to say, ‘Rise, take up your bed and walk’?</a:t>
            </a:r>
          </a:p>
          <a:p>
            <a:pPr marL="0" indent="0">
              <a:buNone/>
            </a:pPr>
            <a:r>
              <a:rPr lang="en-US" b="1" dirty="0"/>
              <a:t>Mark 2:8-9</a:t>
            </a:r>
          </a:p>
        </p:txBody>
      </p:sp>
    </p:spTree>
    <p:extLst>
      <p:ext uri="{BB962C8B-B14F-4D97-AF65-F5344CB8AC3E}">
        <p14:creationId xmlns:p14="http://schemas.microsoft.com/office/powerpoint/2010/main" val="3947809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558</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Comforting Authority Matthew 28:19-20</vt:lpstr>
      <vt:lpstr>PowerPoint Presentation</vt:lpstr>
      <vt:lpstr>Christ’s Authority Revealed</vt:lpstr>
      <vt:lpstr>Christ’s Authority Revealed</vt:lpstr>
      <vt:lpstr>Authority in Action</vt:lpstr>
      <vt:lpstr>Authority in Action</vt:lpstr>
      <vt:lpstr>Authority in Action</vt:lpstr>
      <vt:lpstr>Authority in Action</vt:lpstr>
      <vt:lpstr>Authority in Action</vt:lpstr>
      <vt:lpstr>Authority in Action</vt:lpstr>
      <vt:lpstr>Authority in Action</vt:lpstr>
      <vt:lpstr>The Extent of Christ’s Authority</vt:lpstr>
      <vt:lpstr>Comforting Authority</vt:lpstr>
      <vt:lpstr>Why Comforting Authority?</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Pastor Marc Ramirez</dc:creator>
  <cp:lastModifiedBy>Marc Ramirez</cp:lastModifiedBy>
  <cp:revision>54</cp:revision>
  <cp:lastPrinted>2020-11-08T14:46:15Z</cp:lastPrinted>
  <dcterms:created xsi:type="dcterms:W3CDTF">2020-06-12T16:12:10Z</dcterms:created>
  <dcterms:modified xsi:type="dcterms:W3CDTF">2020-11-08T14:53:22Z</dcterms:modified>
</cp:coreProperties>
</file>