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430" r:id="rId3"/>
    <p:sldId id="458" r:id="rId4"/>
    <p:sldId id="431" r:id="rId5"/>
    <p:sldId id="432" r:id="rId6"/>
    <p:sldId id="433" r:id="rId7"/>
    <p:sldId id="434" r:id="rId8"/>
    <p:sldId id="435" r:id="rId9"/>
    <p:sldId id="436" r:id="rId10"/>
    <p:sldId id="437" r:id="rId11"/>
    <p:sldId id="438" r:id="rId12"/>
    <p:sldId id="439" r:id="rId13"/>
    <p:sldId id="440" r:id="rId14"/>
    <p:sldId id="441" r:id="rId15"/>
    <p:sldId id="442" r:id="rId16"/>
    <p:sldId id="443" r:id="rId17"/>
    <p:sldId id="444" r:id="rId18"/>
    <p:sldId id="445" r:id="rId19"/>
    <p:sldId id="446" r:id="rId20"/>
    <p:sldId id="447" r:id="rId21"/>
    <p:sldId id="448" r:id="rId22"/>
    <p:sldId id="449" r:id="rId23"/>
    <p:sldId id="451" r:id="rId24"/>
    <p:sldId id="452" r:id="rId25"/>
    <p:sldId id="453" r:id="rId26"/>
    <p:sldId id="454" r:id="rId27"/>
    <p:sldId id="455" r:id="rId28"/>
    <p:sldId id="456" r:id="rId29"/>
    <p:sldId id="459" r:id="rId30"/>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2" autoAdjust="0"/>
    <p:restoredTop sz="94660"/>
  </p:normalViewPr>
  <p:slideViewPr>
    <p:cSldViewPr snapToGrid="0">
      <p:cViewPr varScale="1">
        <p:scale>
          <a:sx n="72" d="100"/>
          <a:sy n="72" d="100"/>
        </p:scale>
        <p:origin x="54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03576-F22B-4E20-8448-29AA31FB5D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5721FB-5AFB-4DC1-B4BD-91053FF20D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47420A-0EFF-4C9E-999F-EC65DF2BEAE8}"/>
              </a:ext>
            </a:extLst>
          </p:cNvPr>
          <p:cNvSpPr>
            <a:spLocks noGrp="1"/>
          </p:cNvSpPr>
          <p:nvPr>
            <p:ph type="dt" sz="half" idx="10"/>
          </p:nvPr>
        </p:nvSpPr>
        <p:spPr/>
        <p:txBody>
          <a:bodyPr/>
          <a:lstStyle/>
          <a:p>
            <a:fld id="{E2EFD999-DA64-423F-8022-84551C9A1189}" type="datetimeFigureOut">
              <a:rPr lang="en-US" smtClean="0"/>
              <a:t>11/29/2020</a:t>
            </a:fld>
            <a:endParaRPr lang="en-US"/>
          </a:p>
        </p:txBody>
      </p:sp>
      <p:sp>
        <p:nvSpPr>
          <p:cNvPr id="5" name="Footer Placeholder 4">
            <a:extLst>
              <a:ext uri="{FF2B5EF4-FFF2-40B4-BE49-F238E27FC236}">
                <a16:creationId xmlns:a16="http://schemas.microsoft.com/office/drawing/2014/main" id="{B8AA054E-39EF-457F-945C-CC88A2049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02725-C5C3-4498-9045-5F96287918DC}"/>
              </a:ext>
            </a:extLst>
          </p:cNvPr>
          <p:cNvSpPr>
            <a:spLocks noGrp="1"/>
          </p:cNvSpPr>
          <p:nvPr>
            <p:ph type="sldNum" sz="quarter" idx="12"/>
          </p:nvPr>
        </p:nvSpPr>
        <p:spPr/>
        <p:txBody>
          <a:bodyPr/>
          <a:lstStyle/>
          <a:p>
            <a:fld id="{62F855DA-CBC1-43E3-8442-AE401F3BE510}" type="slidenum">
              <a:rPr lang="en-US" smtClean="0"/>
              <a:t>‹#›</a:t>
            </a:fld>
            <a:endParaRPr lang="en-US"/>
          </a:p>
        </p:txBody>
      </p:sp>
    </p:spTree>
    <p:extLst>
      <p:ext uri="{BB962C8B-B14F-4D97-AF65-F5344CB8AC3E}">
        <p14:creationId xmlns:p14="http://schemas.microsoft.com/office/powerpoint/2010/main" val="1050346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C07FE-1D4B-4E98-8E2A-4E6A8A2E58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292757-913B-4934-8C9E-7AF389839A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C46FD1-0A26-4A6A-9B70-E016BFE7DEBF}"/>
              </a:ext>
            </a:extLst>
          </p:cNvPr>
          <p:cNvSpPr>
            <a:spLocks noGrp="1"/>
          </p:cNvSpPr>
          <p:nvPr>
            <p:ph type="dt" sz="half" idx="10"/>
          </p:nvPr>
        </p:nvSpPr>
        <p:spPr/>
        <p:txBody>
          <a:bodyPr/>
          <a:lstStyle/>
          <a:p>
            <a:fld id="{E2EFD999-DA64-423F-8022-84551C9A1189}" type="datetimeFigureOut">
              <a:rPr lang="en-US" smtClean="0"/>
              <a:t>11/29/2020</a:t>
            </a:fld>
            <a:endParaRPr lang="en-US"/>
          </a:p>
        </p:txBody>
      </p:sp>
      <p:sp>
        <p:nvSpPr>
          <p:cNvPr id="5" name="Footer Placeholder 4">
            <a:extLst>
              <a:ext uri="{FF2B5EF4-FFF2-40B4-BE49-F238E27FC236}">
                <a16:creationId xmlns:a16="http://schemas.microsoft.com/office/drawing/2014/main" id="{984324FE-6FF3-4A16-A0EE-94DDC6CAEE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109223-3ABA-4EFF-ABD3-44FC1E3E25D3}"/>
              </a:ext>
            </a:extLst>
          </p:cNvPr>
          <p:cNvSpPr>
            <a:spLocks noGrp="1"/>
          </p:cNvSpPr>
          <p:nvPr>
            <p:ph type="sldNum" sz="quarter" idx="12"/>
          </p:nvPr>
        </p:nvSpPr>
        <p:spPr/>
        <p:txBody>
          <a:bodyPr/>
          <a:lstStyle/>
          <a:p>
            <a:fld id="{62F855DA-CBC1-43E3-8442-AE401F3BE510}" type="slidenum">
              <a:rPr lang="en-US" smtClean="0"/>
              <a:t>‹#›</a:t>
            </a:fld>
            <a:endParaRPr lang="en-US"/>
          </a:p>
        </p:txBody>
      </p:sp>
    </p:spTree>
    <p:extLst>
      <p:ext uri="{BB962C8B-B14F-4D97-AF65-F5344CB8AC3E}">
        <p14:creationId xmlns:p14="http://schemas.microsoft.com/office/powerpoint/2010/main" val="608857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BA503F-2EF3-4239-9731-4C6998CF7A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DADCDD-059E-41DD-AC89-804933A624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0E5D07-C39E-480F-AB0A-9D1D5627E68A}"/>
              </a:ext>
            </a:extLst>
          </p:cNvPr>
          <p:cNvSpPr>
            <a:spLocks noGrp="1"/>
          </p:cNvSpPr>
          <p:nvPr>
            <p:ph type="dt" sz="half" idx="10"/>
          </p:nvPr>
        </p:nvSpPr>
        <p:spPr/>
        <p:txBody>
          <a:bodyPr/>
          <a:lstStyle/>
          <a:p>
            <a:fld id="{E2EFD999-DA64-423F-8022-84551C9A1189}" type="datetimeFigureOut">
              <a:rPr lang="en-US" smtClean="0"/>
              <a:t>11/29/2020</a:t>
            </a:fld>
            <a:endParaRPr lang="en-US"/>
          </a:p>
        </p:txBody>
      </p:sp>
      <p:sp>
        <p:nvSpPr>
          <p:cNvPr id="5" name="Footer Placeholder 4">
            <a:extLst>
              <a:ext uri="{FF2B5EF4-FFF2-40B4-BE49-F238E27FC236}">
                <a16:creationId xmlns:a16="http://schemas.microsoft.com/office/drawing/2014/main" id="{E341EA02-0F6D-49E3-AABF-29F71B0883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B6E690-1A81-4E3D-91B8-43BBA4A8B14F}"/>
              </a:ext>
            </a:extLst>
          </p:cNvPr>
          <p:cNvSpPr>
            <a:spLocks noGrp="1"/>
          </p:cNvSpPr>
          <p:nvPr>
            <p:ph type="sldNum" sz="quarter" idx="12"/>
          </p:nvPr>
        </p:nvSpPr>
        <p:spPr/>
        <p:txBody>
          <a:bodyPr/>
          <a:lstStyle/>
          <a:p>
            <a:fld id="{62F855DA-CBC1-43E3-8442-AE401F3BE510}" type="slidenum">
              <a:rPr lang="en-US" smtClean="0"/>
              <a:t>‹#›</a:t>
            </a:fld>
            <a:endParaRPr lang="en-US"/>
          </a:p>
        </p:txBody>
      </p:sp>
    </p:spTree>
    <p:extLst>
      <p:ext uri="{BB962C8B-B14F-4D97-AF65-F5344CB8AC3E}">
        <p14:creationId xmlns:p14="http://schemas.microsoft.com/office/powerpoint/2010/main" val="4199428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03576-F22B-4E20-8448-29AA31FB5D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5721FB-5AFB-4DC1-B4BD-91053FF20D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47420A-0EFF-4C9E-999F-EC65DF2BEAE8}"/>
              </a:ext>
            </a:extLst>
          </p:cNvPr>
          <p:cNvSpPr>
            <a:spLocks noGrp="1"/>
          </p:cNvSpPr>
          <p:nvPr>
            <p:ph type="dt" sz="half" idx="10"/>
          </p:nvPr>
        </p:nvSpPr>
        <p:spPr/>
        <p:txBody>
          <a:bodyPr/>
          <a:lstStyle/>
          <a:p>
            <a:fld id="{E2EFD999-DA64-423F-8022-84551C9A1189}" type="datetimeFigureOut">
              <a:rPr lang="en-US" smtClean="0"/>
              <a:t>11/29/2020</a:t>
            </a:fld>
            <a:endParaRPr lang="en-US"/>
          </a:p>
        </p:txBody>
      </p:sp>
      <p:sp>
        <p:nvSpPr>
          <p:cNvPr id="5" name="Footer Placeholder 4">
            <a:extLst>
              <a:ext uri="{FF2B5EF4-FFF2-40B4-BE49-F238E27FC236}">
                <a16:creationId xmlns:a16="http://schemas.microsoft.com/office/drawing/2014/main" id="{B8AA054E-39EF-457F-945C-CC88A2049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02725-C5C3-4498-9045-5F96287918DC}"/>
              </a:ext>
            </a:extLst>
          </p:cNvPr>
          <p:cNvSpPr>
            <a:spLocks noGrp="1"/>
          </p:cNvSpPr>
          <p:nvPr>
            <p:ph type="sldNum" sz="quarter" idx="12"/>
          </p:nvPr>
        </p:nvSpPr>
        <p:spPr/>
        <p:txBody>
          <a:bodyPr/>
          <a:lstStyle/>
          <a:p>
            <a:fld id="{62F855DA-CBC1-43E3-8442-AE401F3BE510}" type="slidenum">
              <a:rPr lang="en-US" smtClean="0"/>
              <a:t>‹#›</a:t>
            </a:fld>
            <a:endParaRPr lang="en-US"/>
          </a:p>
        </p:txBody>
      </p:sp>
    </p:spTree>
    <p:extLst>
      <p:ext uri="{BB962C8B-B14F-4D97-AF65-F5344CB8AC3E}">
        <p14:creationId xmlns:p14="http://schemas.microsoft.com/office/powerpoint/2010/main" val="3857323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17089-03EB-43A2-A5DB-DDEA1F2895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7177CB-71A5-49AA-A224-05914A850E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D0D1C5-9775-4848-AD58-5FE9EB0685F0}"/>
              </a:ext>
            </a:extLst>
          </p:cNvPr>
          <p:cNvSpPr>
            <a:spLocks noGrp="1"/>
          </p:cNvSpPr>
          <p:nvPr>
            <p:ph type="dt" sz="half" idx="10"/>
          </p:nvPr>
        </p:nvSpPr>
        <p:spPr/>
        <p:txBody>
          <a:bodyPr/>
          <a:lstStyle/>
          <a:p>
            <a:fld id="{E2EFD999-DA64-423F-8022-84551C9A1189}" type="datetimeFigureOut">
              <a:rPr lang="en-US" smtClean="0"/>
              <a:t>11/29/2020</a:t>
            </a:fld>
            <a:endParaRPr lang="en-US"/>
          </a:p>
        </p:txBody>
      </p:sp>
      <p:sp>
        <p:nvSpPr>
          <p:cNvPr id="5" name="Footer Placeholder 4">
            <a:extLst>
              <a:ext uri="{FF2B5EF4-FFF2-40B4-BE49-F238E27FC236}">
                <a16:creationId xmlns:a16="http://schemas.microsoft.com/office/drawing/2014/main" id="{6093ECD3-6F59-432D-915B-834F13F86C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D7E55-D9C0-4C18-9BD8-7A203E634E93}"/>
              </a:ext>
            </a:extLst>
          </p:cNvPr>
          <p:cNvSpPr>
            <a:spLocks noGrp="1"/>
          </p:cNvSpPr>
          <p:nvPr>
            <p:ph type="sldNum" sz="quarter" idx="12"/>
          </p:nvPr>
        </p:nvSpPr>
        <p:spPr/>
        <p:txBody>
          <a:bodyPr/>
          <a:lstStyle/>
          <a:p>
            <a:fld id="{62F855DA-CBC1-43E3-8442-AE401F3BE510}" type="slidenum">
              <a:rPr lang="en-US" smtClean="0"/>
              <a:t>‹#›</a:t>
            </a:fld>
            <a:endParaRPr lang="en-US"/>
          </a:p>
        </p:txBody>
      </p:sp>
    </p:spTree>
    <p:extLst>
      <p:ext uri="{BB962C8B-B14F-4D97-AF65-F5344CB8AC3E}">
        <p14:creationId xmlns:p14="http://schemas.microsoft.com/office/powerpoint/2010/main" val="113495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6AFCD-0F53-4F70-A332-07192A1F96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3AB341-2C65-4A0E-951D-5F8ACDAB7E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CD6B79-B295-4D9D-B744-2DEA749E271A}"/>
              </a:ext>
            </a:extLst>
          </p:cNvPr>
          <p:cNvSpPr>
            <a:spLocks noGrp="1"/>
          </p:cNvSpPr>
          <p:nvPr>
            <p:ph type="dt" sz="half" idx="10"/>
          </p:nvPr>
        </p:nvSpPr>
        <p:spPr/>
        <p:txBody>
          <a:bodyPr/>
          <a:lstStyle/>
          <a:p>
            <a:fld id="{E2EFD999-DA64-423F-8022-84551C9A1189}" type="datetimeFigureOut">
              <a:rPr lang="en-US" smtClean="0"/>
              <a:t>11/29/2020</a:t>
            </a:fld>
            <a:endParaRPr lang="en-US"/>
          </a:p>
        </p:txBody>
      </p:sp>
      <p:sp>
        <p:nvSpPr>
          <p:cNvPr id="5" name="Footer Placeholder 4">
            <a:extLst>
              <a:ext uri="{FF2B5EF4-FFF2-40B4-BE49-F238E27FC236}">
                <a16:creationId xmlns:a16="http://schemas.microsoft.com/office/drawing/2014/main" id="{711A5131-3E31-45C0-B6F9-7B13610D3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67290-E57D-4F94-B34A-A0ED72FEAFFE}"/>
              </a:ext>
            </a:extLst>
          </p:cNvPr>
          <p:cNvSpPr>
            <a:spLocks noGrp="1"/>
          </p:cNvSpPr>
          <p:nvPr>
            <p:ph type="sldNum" sz="quarter" idx="12"/>
          </p:nvPr>
        </p:nvSpPr>
        <p:spPr/>
        <p:txBody>
          <a:bodyPr/>
          <a:lstStyle/>
          <a:p>
            <a:fld id="{62F855DA-CBC1-43E3-8442-AE401F3BE510}" type="slidenum">
              <a:rPr lang="en-US" smtClean="0"/>
              <a:t>‹#›</a:t>
            </a:fld>
            <a:endParaRPr lang="en-US"/>
          </a:p>
        </p:txBody>
      </p:sp>
    </p:spTree>
    <p:extLst>
      <p:ext uri="{BB962C8B-B14F-4D97-AF65-F5344CB8AC3E}">
        <p14:creationId xmlns:p14="http://schemas.microsoft.com/office/powerpoint/2010/main" val="16278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7FE89-3883-4332-BCB8-B062236846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86270A-D63C-4BF7-A76B-DCDE0E6489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51715B-AD5A-42EC-82E4-9D8E58C7B4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728A8F-4380-4C30-BABE-22FFCBA6555E}"/>
              </a:ext>
            </a:extLst>
          </p:cNvPr>
          <p:cNvSpPr>
            <a:spLocks noGrp="1"/>
          </p:cNvSpPr>
          <p:nvPr>
            <p:ph type="dt" sz="half" idx="10"/>
          </p:nvPr>
        </p:nvSpPr>
        <p:spPr/>
        <p:txBody>
          <a:bodyPr/>
          <a:lstStyle/>
          <a:p>
            <a:fld id="{E2EFD999-DA64-423F-8022-84551C9A1189}" type="datetimeFigureOut">
              <a:rPr lang="en-US" smtClean="0"/>
              <a:t>11/29/2020</a:t>
            </a:fld>
            <a:endParaRPr lang="en-US"/>
          </a:p>
        </p:txBody>
      </p:sp>
      <p:sp>
        <p:nvSpPr>
          <p:cNvPr id="6" name="Footer Placeholder 5">
            <a:extLst>
              <a:ext uri="{FF2B5EF4-FFF2-40B4-BE49-F238E27FC236}">
                <a16:creationId xmlns:a16="http://schemas.microsoft.com/office/drawing/2014/main" id="{865E5832-5D38-4A98-902D-F5BDFDA61F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0C12FD-C3AD-421F-98F6-640DBBF86725}"/>
              </a:ext>
            </a:extLst>
          </p:cNvPr>
          <p:cNvSpPr>
            <a:spLocks noGrp="1"/>
          </p:cNvSpPr>
          <p:nvPr>
            <p:ph type="sldNum" sz="quarter" idx="12"/>
          </p:nvPr>
        </p:nvSpPr>
        <p:spPr/>
        <p:txBody>
          <a:bodyPr/>
          <a:lstStyle/>
          <a:p>
            <a:fld id="{62F855DA-CBC1-43E3-8442-AE401F3BE510}" type="slidenum">
              <a:rPr lang="en-US" smtClean="0"/>
              <a:t>‹#›</a:t>
            </a:fld>
            <a:endParaRPr lang="en-US"/>
          </a:p>
        </p:txBody>
      </p:sp>
    </p:spTree>
    <p:extLst>
      <p:ext uri="{BB962C8B-B14F-4D97-AF65-F5344CB8AC3E}">
        <p14:creationId xmlns:p14="http://schemas.microsoft.com/office/powerpoint/2010/main" val="3409392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4BB3E-3831-426A-A5A9-2ED5981DFB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531239-1C63-47B4-B9C0-7817E275E0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C1B56C-EE55-43F7-BD81-5BC4C4A7B7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FB9477-A593-4289-90BF-B98BB32377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0C4A03-CB5D-4014-9692-3F68DE6188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5C8CB2-25EA-44D8-BE6C-DC21E7F462E2}"/>
              </a:ext>
            </a:extLst>
          </p:cNvPr>
          <p:cNvSpPr>
            <a:spLocks noGrp="1"/>
          </p:cNvSpPr>
          <p:nvPr>
            <p:ph type="dt" sz="half" idx="10"/>
          </p:nvPr>
        </p:nvSpPr>
        <p:spPr/>
        <p:txBody>
          <a:bodyPr/>
          <a:lstStyle/>
          <a:p>
            <a:fld id="{E2EFD999-DA64-423F-8022-84551C9A1189}" type="datetimeFigureOut">
              <a:rPr lang="en-US" smtClean="0"/>
              <a:t>11/29/2020</a:t>
            </a:fld>
            <a:endParaRPr lang="en-US"/>
          </a:p>
        </p:txBody>
      </p:sp>
      <p:sp>
        <p:nvSpPr>
          <p:cNvPr id="8" name="Footer Placeholder 7">
            <a:extLst>
              <a:ext uri="{FF2B5EF4-FFF2-40B4-BE49-F238E27FC236}">
                <a16:creationId xmlns:a16="http://schemas.microsoft.com/office/drawing/2014/main" id="{6F760949-DB4D-4EE7-9FB0-6F6D7AEA9B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39445B-DD73-4EF0-A344-50932E4C4C2F}"/>
              </a:ext>
            </a:extLst>
          </p:cNvPr>
          <p:cNvSpPr>
            <a:spLocks noGrp="1"/>
          </p:cNvSpPr>
          <p:nvPr>
            <p:ph type="sldNum" sz="quarter" idx="12"/>
          </p:nvPr>
        </p:nvSpPr>
        <p:spPr/>
        <p:txBody>
          <a:bodyPr/>
          <a:lstStyle/>
          <a:p>
            <a:fld id="{62F855DA-CBC1-43E3-8442-AE401F3BE510}" type="slidenum">
              <a:rPr lang="en-US" smtClean="0"/>
              <a:t>‹#›</a:t>
            </a:fld>
            <a:endParaRPr lang="en-US"/>
          </a:p>
        </p:txBody>
      </p:sp>
    </p:spTree>
    <p:extLst>
      <p:ext uri="{BB962C8B-B14F-4D97-AF65-F5344CB8AC3E}">
        <p14:creationId xmlns:p14="http://schemas.microsoft.com/office/powerpoint/2010/main" val="2604418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65702-7749-4187-955C-82830FBB39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ED53BE-3721-48B6-8B0E-5280CD37F9F9}"/>
              </a:ext>
            </a:extLst>
          </p:cNvPr>
          <p:cNvSpPr>
            <a:spLocks noGrp="1"/>
          </p:cNvSpPr>
          <p:nvPr>
            <p:ph type="dt" sz="half" idx="10"/>
          </p:nvPr>
        </p:nvSpPr>
        <p:spPr/>
        <p:txBody>
          <a:bodyPr/>
          <a:lstStyle/>
          <a:p>
            <a:fld id="{E2EFD999-DA64-423F-8022-84551C9A1189}" type="datetimeFigureOut">
              <a:rPr lang="en-US" smtClean="0"/>
              <a:t>11/29/2020</a:t>
            </a:fld>
            <a:endParaRPr lang="en-US"/>
          </a:p>
        </p:txBody>
      </p:sp>
      <p:sp>
        <p:nvSpPr>
          <p:cNvPr id="4" name="Footer Placeholder 3">
            <a:extLst>
              <a:ext uri="{FF2B5EF4-FFF2-40B4-BE49-F238E27FC236}">
                <a16:creationId xmlns:a16="http://schemas.microsoft.com/office/drawing/2014/main" id="{196BF10B-0806-4EAE-BB23-2153825556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6B21B5-4F37-4CE1-A95F-1B2D6BA3857E}"/>
              </a:ext>
            </a:extLst>
          </p:cNvPr>
          <p:cNvSpPr>
            <a:spLocks noGrp="1"/>
          </p:cNvSpPr>
          <p:nvPr>
            <p:ph type="sldNum" sz="quarter" idx="12"/>
          </p:nvPr>
        </p:nvSpPr>
        <p:spPr/>
        <p:txBody>
          <a:bodyPr/>
          <a:lstStyle/>
          <a:p>
            <a:fld id="{62F855DA-CBC1-43E3-8442-AE401F3BE510}" type="slidenum">
              <a:rPr lang="en-US" smtClean="0"/>
              <a:t>‹#›</a:t>
            </a:fld>
            <a:endParaRPr lang="en-US"/>
          </a:p>
        </p:txBody>
      </p:sp>
    </p:spTree>
    <p:extLst>
      <p:ext uri="{BB962C8B-B14F-4D97-AF65-F5344CB8AC3E}">
        <p14:creationId xmlns:p14="http://schemas.microsoft.com/office/powerpoint/2010/main" val="2320350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26F4D7-A3E4-44A0-B114-70F8FBDA3A94}"/>
              </a:ext>
            </a:extLst>
          </p:cNvPr>
          <p:cNvSpPr>
            <a:spLocks noGrp="1"/>
          </p:cNvSpPr>
          <p:nvPr>
            <p:ph type="dt" sz="half" idx="10"/>
          </p:nvPr>
        </p:nvSpPr>
        <p:spPr/>
        <p:txBody>
          <a:bodyPr/>
          <a:lstStyle/>
          <a:p>
            <a:fld id="{E2EFD999-DA64-423F-8022-84551C9A1189}" type="datetimeFigureOut">
              <a:rPr lang="en-US" smtClean="0"/>
              <a:t>11/29/2020</a:t>
            </a:fld>
            <a:endParaRPr lang="en-US"/>
          </a:p>
        </p:txBody>
      </p:sp>
      <p:sp>
        <p:nvSpPr>
          <p:cNvPr id="3" name="Footer Placeholder 2">
            <a:extLst>
              <a:ext uri="{FF2B5EF4-FFF2-40B4-BE49-F238E27FC236}">
                <a16:creationId xmlns:a16="http://schemas.microsoft.com/office/drawing/2014/main" id="{82D61C3E-085F-482B-863E-053473EA5B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45B7E0-7513-4EC0-8A96-281CAFCD9102}"/>
              </a:ext>
            </a:extLst>
          </p:cNvPr>
          <p:cNvSpPr>
            <a:spLocks noGrp="1"/>
          </p:cNvSpPr>
          <p:nvPr>
            <p:ph type="sldNum" sz="quarter" idx="12"/>
          </p:nvPr>
        </p:nvSpPr>
        <p:spPr/>
        <p:txBody>
          <a:bodyPr/>
          <a:lstStyle/>
          <a:p>
            <a:fld id="{62F855DA-CBC1-43E3-8442-AE401F3BE510}" type="slidenum">
              <a:rPr lang="en-US" smtClean="0"/>
              <a:t>‹#›</a:t>
            </a:fld>
            <a:endParaRPr lang="en-US"/>
          </a:p>
        </p:txBody>
      </p:sp>
    </p:spTree>
    <p:extLst>
      <p:ext uri="{BB962C8B-B14F-4D97-AF65-F5344CB8AC3E}">
        <p14:creationId xmlns:p14="http://schemas.microsoft.com/office/powerpoint/2010/main" val="538363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31F2F-35C5-47ED-A5C0-100FF5F769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A9F6E1-A52A-41DE-B046-BA1FD3DCB4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59776-B6E6-464B-B215-16EAE2F4CC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92CA20-040A-4FEF-A781-737020B8D589}"/>
              </a:ext>
            </a:extLst>
          </p:cNvPr>
          <p:cNvSpPr>
            <a:spLocks noGrp="1"/>
          </p:cNvSpPr>
          <p:nvPr>
            <p:ph type="dt" sz="half" idx="10"/>
          </p:nvPr>
        </p:nvSpPr>
        <p:spPr/>
        <p:txBody>
          <a:bodyPr/>
          <a:lstStyle/>
          <a:p>
            <a:fld id="{E2EFD999-DA64-423F-8022-84551C9A1189}" type="datetimeFigureOut">
              <a:rPr lang="en-US" smtClean="0"/>
              <a:t>11/29/2020</a:t>
            </a:fld>
            <a:endParaRPr lang="en-US"/>
          </a:p>
        </p:txBody>
      </p:sp>
      <p:sp>
        <p:nvSpPr>
          <p:cNvPr id="6" name="Footer Placeholder 5">
            <a:extLst>
              <a:ext uri="{FF2B5EF4-FFF2-40B4-BE49-F238E27FC236}">
                <a16:creationId xmlns:a16="http://schemas.microsoft.com/office/drawing/2014/main" id="{DDEAD0F9-9A7F-47EE-8AE7-5896C3E9F0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C51094-36D2-407D-8A17-97C615553EAE}"/>
              </a:ext>
            </a:extLst>
          </p:cNvPr>
          <p:cNvSpPr>
            <a:spLocks noGrp="1"/>
          </p:cNvSpPr>
          <p:nvPr>
            <p:ph type="sldNum" sz="quarter" idx="12"/>
          </p:nvPr>
        </p:nvSpPr>
        <p:spPr/>
        <p:txBody>
          <a:bodyPr/>
          <a:lstStyle/>
          <a:p>
            <a:fld id="{62F855DA-CBC1-43E3-8442-AE401F3BE510}" type="slidenum">
              <a:rPr lang="en-US" smtClean="0"/>
              <a:t>‹#›</a:t>
            </a:fld>
            <a:endParaRPr lang="en-US"/>
          </a:p>
        </p:txBody>
      </p:sp>
    </p:spTree>
    <p:extLst>
      <p:ext uri="{BB962C8B-B14F-4D97-AF65-F5344CB8AC3E}">
        <p14:creationId xmlns:p14="http://schemas.microsoft.com/office/powerpoint/2010/main" val="2090222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17089-03EB-43A2-A5DB-DDEA1F2895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7177CB-71A5-49AA-A224-05914A850E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D0D1C5-9775-4848-AD58-5FE9EB0685F0}"/>
              </a:ext>
            </a:extLst>
          </p:cNvPr>
          <p:cNvSpPr>
            <a:spLocks noGrp="1"/>
          </p:cNvSpPr>
          <p:nvPr>
            <p:ph type="dt" sz="half" idx="10"/>
          </p:nvPr>
        </p:nvSpPr>
        <p:spPr/>
        <p:txBody>
          <a:bodyPr/>
          <a:lstStyle/>
          <a:p>
            <a:fld id="{E2EFD999-DA64-423F-8022-84551C9A1189}" type="datetimeFigureOut">
              <a:rPr lang="en-US" smtClean="0"/>
              <a:t>11/29/2020</a:t>
            </a:fld>
            <a:endParaRPr lang="en-US"/>
          </a:p>
        </p:txBody>
      </p:sp>
      <p:sp>
        <p:nvSpPr>
          <p:cNvPr id="5" name="Footer Placeholder 4">
            <a:extLst>
              <a:ext uri="{FF2B5EF4-FFF2-40B4-BE49-F238E27FC236}">
                <a16:creationId xmlns:a16="http://schemas.microsoft.com/office/drawing/2014/main" id="{6093ECD3-6F59-432D-915B-834F13F86C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D7E55-D9C0-4C18-9BD8-7A203E634E93}"/>
              </a:ext>
            </a:extLst>
          </p:cNvPr>
          <p:cNvSpPr>
            <a:spLocks noGrp="1"/>
          </p:cNvSpPr>
          <p:nvPr>
            <p:ph type="sldNum" sz="quarter" idx="12"/>
          </p:nvPr>
        </p:nvSpPr>
        <p:spPr/>
        <p:txBody>
          <a:bodyPr/>
          <a:lstStyle/>
          <a:p>
            <a:fld id="{62F855DA-CBC1-43E3-8442-AE401F3BE510}" type="slidenum">
              <a:rPr lang="en-US" smtClean="0"/>
              <a:t>‹#›</a:t>
            </a:fld>
            <a:endParaRPr lang="en-US"/>
          </a:p>
        </p:txBody>
      </p:sp>
    </p:spTree>
    <p:extLst>
      <p:ext uri="{BB962C8B-B14F-4D97-AF65-F5344CB8AC3E}">
        <p14:creationId xmlns:p14="http://schemas.microsoft.com/office/powerpoint/2010/main" val="3222889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FCECE-AE3E-4C74-B7B9-E5DCBC8B10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CB4F98-5FFA-4257-B737-4874909882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5C188E-930A-47EA-930E-BFF448183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62D340-71EE-4877-8B7D-CDE4205ECA4F}"/>
              </a:ext>
            </a:extLst>
          </p:cNvPr>
          <p:cNvSpPr>
            <a:spLocks noGrp="1"/>
          </p:cNvSpPr>
          <p:nvPr>
            <p:ph type="dt" sz="half" idx="10"/>
          </p:nvPr>
        </p:nvSpPr>
        <p:spPr/>
        <p:txBody>
          <a:bodyPr/>
          <a:lstStyle/>
          <a:p>
            <a:fld id="{E2EFD999-DA64-423F-8022-84551C9A1189}" type="datetimeFigureOut">
              <a:rPr lang="en-US" smtClean="0"/>
              <a:t>11/29/2020</a:t>
            </a:fld>
            <a:endParaRPr lang="en-US"/>
          </a:p>
        </p:txBody>
      </p:sp>
      <p:sp>
        <p:nvSpPr>
          <p:cNvPr id="6" name="Footer Placeholder 5">
            <a:extLst>
              <a:ext uri="{FF2B5EF4-FFF2-40B4-BE49-F238E27FC236}">
                <a16:creationId xmlns:a16="http://schemas.microsoft.com/office/drawing/2014/main" id="{5475C305-8CB9-475E-B1E8-4772A2524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925DF8-953A-4A7E-BB16-C7FD72EE4EA7}"/>
              </a:ext>
            </a:extLst>
          </p:cNvPr>
          <p:cNvSpPr>
            <a:spLocks noGrp="1"/>
          </p:cNvSpPr>
          <p:nvPr>
            <p:ph type="sldNum" sz="quarter" idx="12"/>
          </p:nvPr>
        </p:nvSpPr>
        <p:spPr/>
        <p:txBody>
          <a:bodyPr/>
          <a:lstStyle/>
          <a:p>
            <a:fld id="{62F855DA-CBC1-43E3-8442-AE401F3BE510}" type="slidenum">
              <a:rPr lang="en-US" smtClean="0"/>
              <a:t>‹#›</a:t>
            </a:fld>
            <a:endParaRPr lang="en-US"/>
          </a:p>
        </p:txBody>
      </p:sp>
    </p:spTree>
    <p:extLst>
      <p:ext uri="{BB962C8B-B14F-4D97-AF65-F5344CB8AC3E}">
        <p14:creationId xmlns:p14="http://schemas.microsoft.com/office/powerpoint/2010/main" val="3144375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C07FE-1D4B-4E98-8E2A-4E6A8A2E58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292757-913B-4934-8C9E-7AF389839A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C46FD1-0A26-4A6A-9B70-E016BFE7DEBF}"/>
              </a:ext>
            </a:extLst>
          </p:cNvPr>
          <p:cNvSpPr>
            <a:spLocks noGrp="1"/>
          </p:cNvSpPr>
          <p:nvPr>
            <p:ph type="dt" sz="half" idx="10"/>
          </p:nvPr>
        </p:nvSpPr>
        <p:spPr/>
        <p:txBody>
          <a:bodyPr/>
          <a:lstStyle/>
          <a:p>
            <a:fld id="{E2EFD999-DA64-423F-8022-84551C9A1189}" type="datetimeFigureOut">
              <a:rPr lang="en-US" smtClean="0"/>
              <a:t>11/29/2020</a:t>
            </a:fld>
            <a:endParaRPr lang="en-US"/>
          </a:p>
        </p:txBody>
      </p:sp>
      <p:sp>
        <p:nvSpPr>
          <p:cNvPr id="5" name="Footer Placeholder 4">
            <a:extLst>
              <a:ext uri="{FF2B5EF4-FFF2-40B4-BE49-F238E27FC236}">
                <a16:creationId xmlns:a16="http://schemas.microsoft.com/office/drawing/2014/main" id="{984324FE-6FF3-4A16-A0EE-94DDC6CAEE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109223-3ABA-4EFF-ABD3-44FC1E3E25D3}"/>
              </a:ext>
            </a:extLst>
          </p:cNvPr>
          <p:cNvSpPr>
            <a:spLocks noGrp="1"/>
          </p:cNvSpPr>
          <p:nvPr>
            <p:ph type="sldNum" sz="quarter" idx="12"/>
          </p:nvPr>
        </p:nvSpPr>
        <p:spPr/>
        <p:txBody>
          <a:bodyPr/>
          <a:lstStyle/>
          <a:p>
            <a:fld id="{62F855DA-CBC1-43E3-8442-AE401F3BE510}" type="slidenum">
              <a:rPr lang="en-US" smtClean="0"/>
              <a:t>‹#›</a:t>
            </a:fld>
            <a:endParaRPr lang="en-US"/>
          </a:p>
        </p:txBody>
      </p:sp>
    </p:spTree>
    <p:extLst>
      <p:ext uri="{BB962C8B-B14F-4D97-AF65-F5344CB8AC3E}">
        <p14:creationId xmlns:p14="http://schemas.microsoft.com/office/powerpoint/2010/main" val="4129258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BA503F-2EF3-4239-9731-4C6998CF7A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DADCDD-059E-41DD-AC89-804933A624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0E5D07-C39E-480F-AB0A-9D1D5627E68A}"/>
              </a:ext>
            </a:extLst>
          </p:cNvPr>
          <p:cNvSpPr>
            <a:spLocks noGrp="1"/>
          </p:cNvSpPr>
          <p:nvPr>
            <p:ph type="dt" sz="half" idx="10"/>
          </p:nvPr>
        </p:nvSpPr>
        <p:spPr/>
        <p:txBody>
          <a:bodyPr/>
          <a:lstStyle/>
          <a:p>
            <a:fld id="{E2EFD999-DA64-423F-8022-84551C9A1189}" type="datetimeFigureOut">
              <a:rPr lang="en-US" smtClean="0"/>
              <a:t>11/29/2020</a:t>
            </a:fld>
            <a:endParaRPr lang="en-US"/>
          </a:p>
        </p:txBody>
      </p:sp>
      <p:sp>
        <p:nvSpPr>
          <p:cNvPr id="5" name="Footer Placeholder 4">
            <a:extLst>
              <a:ext uri="{FF2B5EF4-FFF2-40B4-BE49-F238E27FC236}">
                <a16:creationId xmlns:a16="http://schemas.microsoft.com/office/drawing/2014/main" id="{E341EA02-0F6D-49E3-AABF-29F71B0883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B6E690-1A81-4E3D-91B8-43BBA4A8B14F}"/>
              </a:ext>
            </a:extLst>
          </p:cNvPr>
          <p:cNvSpPr>
            <a:spLocks noGrp="1"/>
          </p:cNvSpPr>
          <p:nvPr>
            <p:ph type="sldNum" sz="quarter" idx="12"/>
          </p:nvPr>
        </p:nvSpPr>
        <p:spPr/>
        <p:txBody>
          <a:bodyPr/>
          <a:lstStyle/>
          <a:p>
            <a:fld id="{62F855DA-CBC1-43E3-8442-AE401F3BE510}" type="slidenum">
              <a:rPr lang="en-US" smtClean="0"/>
              <a:t>‹#›</a:t>
            </a:fld>
            <a:endParaRPr lang="en-US"/>
          </a:p>
        </p:txBody>
      </p:sp>
    </p:spTree>
    <p:extLst>
      <p:ext uri="{BB962C8B-B14F-4D97-AF65-F5344CB8AC3E}">
        <p14:creationId xmlns:p14="http://schemas.microsoft.com/office/powerpoint/2010/main" val="1424223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6AFCD-0F53-4F70-A332-07192A1F96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3AB341-2C65-4A0E-951D-5F8ACDAB7E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CD6B79-B295-4D9D-B744-2DEA749E271A}"/>
              </a:ext>
            </a:extLst>
          </p:cNvPr>
          <p:cNvSpPr>
            <a:spLocks noGrp="1"/>
          </p:cNvSpPr>
          <p:nvPr>
            <p:ph type="dt" sz="half" idx="10"/>
          </p:nvPr>
        </p:nvSpPr>
        <p:spPr/>
        <p:txBody>
          <a:bodyPr/>
          <a:lstStyle/>
          <a:p>
            <a:fld id="{E2EFD999-DA64-423F-8022-84551C9A1189}" type="datetimeFigureOut">
              <a:rPr lang="en-US" smtClean="0"/>
              <a:t>11/29/2020</a:t>
            </a:fld>
            <a:endParaRPr lang="en-US"/>
          </a:p>
        </p:txBody>
      </p:sp>
      <p:sp>
        <p:nvSpPr>
          <p:cNvPr id="5" name="Footer Placeholder 4">
            <a:extLst>
              <a:ext uri="{FF2B5EF4-FFF2-40B4-BE49-F238E27FC236}">
                <a16:creationId xmlns:a16="http://schemas.microsoft.com/office/drawing/2014/main" id="{711A5131-3E31-45C0-B6F9-7B13610D3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67290-E57D-4F94-B34A-A0ED72FEAFFE}"/>
              </a:ext>
            </a:extLst>
          </p:cNvPr>
          <p:cNvSpPr>
            <a:spLocks noGrp="1"/>
          </p:cNvSpPr>
          <p:nvPr>
            <p:ph type="sldNum" sz="quarter" idx="12"/>
          </p:nvPr>
        </p:nvSpPr>
        <p:spPr/>
        <p:txBody>
          <a:bodyPr/>
          <a:lstStyle/>
          <a:p>
            <a:fld id="{62F855DA-CBC1-43E3-8442-AE401F3BE510}" type="slidenum">
              <a:rPr lang="en-US" smtClean="0"/>
              <a:t>‹#›</a:t>
            </a:fld>
            <a:endParaRPr lang="en-US"/>
          </a:p>
        </p:txBody>
      </p:sp>
    </p:spTree>
    <p:extLst>
      <p:ext uri="{BB962C8B-B14F-4D97-AF65-F5344CB8AC3E}">
        <p14:creationId xmlns:p14="http://schemas.microsoft.com/office/powerpoint/2010/main" val="2662439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7FE89-3883-4332-BCB8-B062236846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86270A-D63C-4BF7-A76B-DCDE0E6489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51715B-AD5A-42EC-82E4-9D8E58C7B4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728A8F-4380-4C30-BABE-22FFCBA6555E}"/>
              </a:ext>
            </a:extLst>
          </p:cNvPr>
          <p:cNvSpPr>
            <a:spLocks noGrp="1"/>
          </p:cNvSpPr>
          <p:nvPr>
            <p:ph type="dt" sz="half" idx="10"/>
          </p:nvPr>
        </p:nvSpPr>
        <p:spPr/>
        <p:txBody>
          <a:bodyPr/>
          <a:lstStyle/>
          <a:p>
            <a:fld id="{E2EFD999-DA64-423F-8022-84551C9A1189}" type="datetimeFigureOut">
              <a:rPr lang="en-US" smtClean="0"/>
              <a:t>11/29/2020</a:t>
            </a:fld>
            <a:endParaRPr lang="en-US"/>
          </a:p>
        </p:txBody>
      </p:sp>
      <p:sp>
        <p:nvSpPr>
          <p:cNvPr id="6" name="Footer Placeholder 5">
            <a:extLst>
              <a:ext uri="{FF2B5EF4-FFF2-40B4-BE49-F238E27FC236}">
                <a16:creationId xmlns:a16="http://schemas.microsoft.com/office/drawing/2014/main" id="{865E5832-5D38-4A98-902D-F5BDFDA61F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0C12FD-C3AD-421F-98F6-640DBBF86725}"/>
              </a:ext>
            </a:extLst>
          </p:cNvPr>
          <p:cNvSpPr>
            <a:spLocks noGrp="1"/>
          </p:cNvSpPr>
          <p:nvPr>
            <p:ph type="sldNum" sz="quarter" idx="12"/>
          </p:nvPr>
        </p:nvSpPr>
        <p:spPr/>
        <p:txBody>
          <a:bodyPr/>
          <a:lstStyle/>
          <a:p>
            <a:fld id="{62F855DA-CBC1-43E3-8442-AE401F3BE510}" type="slidenum">
              <a:rPr lang="en-US" smtClean="0"/>
              <a:t>‹#›</a:t>
            </a:fld>
            <a:endParaRPr lang="en-US"/>
          </a:p>
        </p:txBody>
      </p:sp>
    </p:spTree>
    <p:extLst>
      <p:ext uri="{BB962C8B-B14F-4D97-AF65-F5344CB8AC3E}">
        <p14:creationId xmlns:p14="http://schemas.microsoft.com/office/powerpoint/2010/main" val="1422424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4BB3E-3831-426A-A5A9-2ED5981DFB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531239-1C63-47B4-B9C0-7817E275E0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C1B56C-EE55-43F7-BD81-5BC4C4A7B7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FB9477-A593-4289-90BF-B98BB32377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0C4A03-CB5D-4014-9692-3F68DE6188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5C8CB2-25EA-44D8-BE6C-DC21E7F462E2}"/>
              </a:ext>
            </a:extLst>
          </p:cNvPr>
          <p:cNvSpPr>
            <a:spLocks noGrp="1"/>
          </p:cNvSpPr>
          <p:nvPr>
            <p:ph type="dt" sz="half" idx="10"/>
          </p:nvPr>
        </p:nvSpPr>
        <p:spPr/>
        <p:txBody>
          <a:bodyPr/>
          <a:lstStyle/>
          <a:p>
            <a:fld id="{E2EFD999-DA64-423F-8022-84551C9A1189}" type="datetimeFigureOut">
              <a:rPr lang="en-US" smtClean="0"/>
              <a:t>11/29/2020</a:t>
            </a:fld>
            <a:endParaRPr lang="en-US"/>
          </a:p>
        </p:txBody>
      </p:sp>
      <p:sp>
        <p:nvSpPr>
          <p:cNvPr id="8" name="Footer Placeholder 7">
            <a:extLst>
              <a:ext uri="{FF2B5EF4-FFF2-40B4-BE49-F238E27FC236}">
                <a16:creationId xmlns:a16="http://schemas.microsoft.com/office/drawing/2014/main" id="{6F760949-DB4D-4EE7-9FB0-6F6D7AEA9B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39445B-DD73-4EF0-A344-50932E4C4C2F}"/>
              </a:ext>
            </a:extLst>
          </p:cNvPr>
          <p:cNvSpPr>
            <a:spLocks noGrp="1"/>
          </p:cNvSpPr>
          <p:nvPr>
            <p:ph type="sldNum" sz="quarter" idx="12"/>
          </p:nvPr>
        </p:nvSpPr>
        <p:spPr/>
        <p:txBody>
          <a:bodyPr/>
          <a:lstStyle/>
          <a:p>
            <a:fld id="{62F855DA-CBC1-43E3-8442-AE401F3BE510}" type="slidenum">
              <a:rPr lang="en-US" smtClean="0"/>
              <a:t>‹#›</a:t>
            </a:fld>
            <a:endParaRPr lang="en-US"/>
          </a:p>
        </p:txBody>
      </p:sp>
    </p:spTree>
    <p:extLst>
      <p:ext uri="{BB962C8B-B14F-4D97-AF65-F5344CB8AC3E}">
        <p14:creationId xmlns:p14="http://schemas.microsoft.com/office/powerpoint/2010/main" val="1474162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65702-7749-4187-955C-82830FBB39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ED53BE-3721-48B6-8B0E-5280CD37F9F9}"/>
              </a:ext>
            </a:extLst>
          </p:cNvPr>
          <p:cNvSpPr>
            <a:spLocks noGrp="1"/>
          </p:cNvSpPr>
          <p:nvPr>
            <p:ph type="dt" sz="half" idx="10"/>
          </p:nvPr>
        </p:nvSpPr>
        <p:spPr/>
        <p:txBody>
          <a:bodyPr/>
          <a:lstStyle/>
          <a:p>
            <a:fld id="{E2EFD999-DA64-423F-8022-84551C9A1189}" type="datetimeFigureOut">
              <a:rPr lang="en-US" smtClean="0"/>
              <a:t>11/29/2020</a:t>
            </a:fld>
            <a:endParaRPr lang="en-US"/>
          </a:p>
        </p:txBody>
      </p:sp>
      <p:sp>
        <p:nvSpPr>
          <p:cNvPr id="4" name="Footer Placeholder 3">
            <a:extLst>
              <a:ext uri="{FF2B5EF4-FFF2-40B4-BE49-F238E27FC236}">
                <a16:creationId xmlns:a16="http://schemas.microsoft.com/office/drawing/2014/main" id="{196BF10B-0806-4EAE-BB23-2153825556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6B21B5-4F37-4CE1-A95F-1B2D6BA3857E}"/>
              </a:ext>
            </a:extLst>
          </p:cNvPr>
          <p:cNvSpPr>
            <a:spLocks noGrp="1"/>
          </p:cNvSpPr>
          <p:nvPr>
            <p:ph type="sldNum" sz="quarter" idx="12"/>
          </p:nvPr>
        </p:nvSpPr>
        <p:spPr/>
        <p:txBody>
          <a:bodyPr/>
          <a:lstStyle/>
          <a:p>
            <a:fld id="{62F855DA-CBC1-43E3-8442-AE401F3BE510}" type="slidenum">
              <a:rPr lang="en-US" smtClean="0"/>
              <a:t>‹#›</a:t>
            </a:fld>
            <a:endParaRPr lang="en-US"/>
          </a:p>
        </p:txBody>
      </p:sp>
    </p:spTree>
    <p:extLst>
      <p:ext uri="{BB962C8B-B14F-4D97-AF65-F5344CB8AC3E}">
        <p14:creationId xmlns:p14="http://schemas.microsoft.com/office/powerpoint/2010/main" val="1836212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26F4D7-A3E4-44A0-B114-70F8FBDA3A94}"/>
              </a:ext>
            </a:extLst>
          </p:cNvPr>
          <p:cNvSpPr>
            <a:spLocks noGrp="1"/>
          </p:cNvSpPr>
          <p:nvPr>
            <p:ph type="dt" sz="half" idx="10"/>
          </p:nvPr>
        </p:nvSpPr>
        <p:spPr/>
        <p:txBody>
          <a:bodyPr/>
          <a:lstStyle/>
          <a:p>
            <a:fld id="{E2EFD999-DA64-423F-8022-84551C9A1189}" type="datetimeFigureOut">
              <a:rPr lang="en-US" smtClean="0"/>
              <a:t>11/29/2020</a:t>
            </a:fld>
            <a:endParaRPr lang="en-US"/>
          </a:p>
        </p:txBody>
      </p:sp>
      <p:sp>
        <p:nvSpPr>
          <p:cNvPr id="3" name="Footer Placeholder 2">
            <a:extLst>
              <a:ext uri="{FF2B5EF4-FFF2-40B4-BE49-F238E27FC236}">
                <a16:creationId xmlns:a16="http://schemas.microsoft.com/office/drawing/2014/main" id="{82D61C3E-085F-482B-863E-053473EA5B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45B7E0-7513-4EC0-8A96-281CAFCD9102}"/>
              </a:ext>
            </a:extLst>
          </p:cNvPr>
          <p:cNvSpPr>
            <a:spLocks noGrp="1"/>
          </p:cNvSpPr>
          <p:nvPr>
            <p:ph type="sldNum" sz="quarter" idx="12"/>
          </p:nvPr>
        </p:nvSpPr>
        <p:spPr/>
        <p:txBody>
          <a:bodyPr/>
          <a:lstStyle/>
          <a:p>
            <a:fld id="{62F855DA-CBC1-43E3-8442-AE401F3BE510}" type="slidenum">
              <a:rPr lang="en-US" smtClean="0"/>
              <a:t>‹#›</a:t>
            </a:fld>
            <a:endParaRPr lang="en-US"/>
          </a:p>
        </p:txBody>
      </p:sp>
    </p:spTree>
    <p:extLst>
      <p:ext uri="{BB962C8B-B14F-4D97-AF65-F5344CB8AC3E}">
        <p14:creationId xmlns:p14="http://schemas.microsoft.com/office/powerpoint/2010/main" val="3034709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31F2F-35C5-47ED-A5C0-100FF5F769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A9F6E1-A52A-41DE-B046-BA1FD3DCB4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59776-B6E6-464B-B215-16EAE2F4CC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92CA20-040A-4FEF-A781-737020B8D589}"/>
              </a:ext>
            </a:extLst>
          </p:cNvPr>
          <p:cNvSpPr>
            <a:spLocks noGrp="1"/>
          </p:cNvSpPr>
          <p:nvPr>
            <p:ph type="dt" sz="half" idx="10"/>
          </p:nvPr>
        </p:nvSpPr>
        <p:spPr/>
        <p:txBody>
          <a:bodyPr/>
          <a:lstStyle/>
          <a:p>
            <a:fld id="{E2EFD999-DA64-423F-8022-84551C9A1189}" type="datetimeFigureOut">
              <a:rPr lang="en-US" smtClean="0"/>
              <a:t>11/29/2020</a:t>
            </a:fld>
            <a:endParaRPr lang="en-US"/>
          </a:p>
        </p:txBody>
      </p:sp>
      <p:sp>
        <p:nvSpPr>
          <p:cNvPr id="6" name="Footer Placeholder 5">
            <a:extLst>
              <a:ext uri="{FF2B5EF4-FFF2-40B4-BE49-F238E27FC236}">
                <a16:creationId xmlns:a16="http://schemas.microsoft.com/office/drawing/2014/main" id="{DDEAD0F9-9A7F-47EE-8AE7-5896C3E9F0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C51094-36D2-407D-8A17-97C615553EAE}"/>
              </a:ext>
            </a:extLst>
          </p:cNvPr>
          <p:cNvSpPr>
            <a:spLocks noGrp="1"/>
          </p:cNvSpPr>
          <p:nvPr>
            <p:ph type="sldNum" sz="quarter" idx="12"/>
          </p:nvPr>
        </p:nvSpPr>
        <p:spPr/>
        <p:txBody>
          <a:bodyPr/>
          <a:lstStyle/>
          <a:p>
            <a:fld id="{62F855DA-CBC1-43E3-8442-AE401F3BE510}" type="slidenum">
              <a:rPr lang="en-US" smtClean="0"/>
              <a:t>‹#›</a:t>
            </a:fld>
            <a:endParaRPr lang="en-US"/>
          </a:p>
        </p:txBody>
      </p:sp>
    </p:spTree>
    <p:extLst>
      <p:ext uri="{BB962C8B-B14F-4D97-AF65-F5344CB8AC3E}">
        <p14:creationId xmlns:p14="http://schemas.microsoft.com/office/powerpoint/2010/main" val="706428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FCECE-AE3E-4C74-B7B9-E5DCBC8B10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CB4F98-5FFA-4257-B737-4874909882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5C188E-930A-47EA-930E-BFF448183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62D340-71EE-4877-8B7D-CDE4205ECA4F}"/>
              </a:ext>
            </a:extLst>
          </p:cNvPr>
          <p:cNvSpPr>
            <a:spLocks noGrp="1"/>
          </p:cNvSpPr>
          <p:nvPr>
            <p:ph type="dt" sz="half" idx="10"/>
          </p:nvPr>
        </p:nvSpPr>
        <p:spPr/>
        <p:txBody>
          <a:bodyPr/>
          <a:lstStyle/>
          <a:p>
            <a:fld id="{E2EFD999-DA64-423F-8022-84551C9A1189}" type="datetimeFigureOut">
              <a:rPr lang="en-US" smtClean="0"/>
              <a:t>11/29/2020</a:t>
            </a:fld>
            <a:endParaRPr lang="en-US"/>
          </a:p>
        </p:txBody>
      </p:sp>
      <p:sp>
        <p:nvSpPr>
          <p:cNvPr id="6" name="Footer Placeholder 5">
            <a:extLst>
              <a:ext uri="{FF2B5EF4-FFF2-40B4-BE49-F238E27FC236}">
                <a16:creationId xmlns:a16="http://schemas.microsoft.com/office/drawing/2014/main" id="{5475C305-8CB9-475E-B1E8-4772A2524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925DF8-953A-4A7E-BB16-C7FD72EE4EA7}"/>
              </a:ext>
            </a:extLst>
          </p:cNvPr>
          <p:cNvSpPr>
            <a:spLocks noGrp="1"/>
          </p:cNvSpPr>
          <p:nvPr>
            <p:ph type="sldNum" sz="quarter" idx="12"/>
          </p:nvPr>
        </p:nvSpPr>
        <p:spPr/>
        <p:txBody>
          <a:bodyPr/>
          <a:lstStyle/>
          <a:p>
            <a:fld id="{62F855DA-CBC1-43E3-8442-AE401F3BE510}" type="slidenum">
              <a:rPr lang="en-US" smtClean="0"/>
              <a:t>‹#›</a:t>
            </a:fld>
            <a:endParaRPr lang="en-US"/>
          </a:p>
        </p:txBody>
      </p:sp>
    </p:spTree>
    <p:extLst>
      <p:ext uri="{BB962C8B-B14F-4D97-AF65-F5344CB8AC3E}">
        <p14:creationId xmlns:p14="http://schemas.microsoft.com/office/powerpoint/2010/main" val="2596229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25BF2B-F239-4D1D-BD6F-696FF31F4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DB91ED-CB13-47EC-B0E0-69063DE82F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AB66D-4F55-4ED7-913C-71F1FCB9C3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EFD999-DA64-423F-8022-84551C9A1189}" type="datetimeFigureOut">
              <a:rPr lang="en-US" smtClean="0"/>
              <a:t>11/29/2020</a:t>
            </a:fld>
            <a:endParaRPr lang="en-US"/>
          </a:p>
        </p:txBody>
      </p:sp>
      <p:sp>
        <p:nvSpPr>
          <p:cNvPr id="5" name="Footer Placeholder 4">
            <a:extLst>
              <a:ext uri="{FF2B5EF4-FFF2-40B4-BE49-F238E27FC236}">
                <a16:creationId xmlns:a16="http://schemas.microsoft.com/office/drawing/2014/main" id="{6992EC6D-FD97-418A-B286-914AA9FA74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5B75EB-2E66-439B-9856-57D935CD75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F855DA-CBC1-43E3-8442-AE401F3BE510}" type="slidenum">
              <a:rPr lang="en-US" smtClean="0"/>
              <a:t>‹#›</a:t>
            </a:fld>
            <a:endParaRPr lang="en-US"/>
          </a:p>
        </p:txBody>
      </p:sp>
    </p:spTree>
    <p:extLst>
      <p:ext uri="{BB962C8B-B14F-4D97-AF65-F5344CB8AC3E}">
        <p14:creationId xmlns:p14="http://schemas.microsoft.com/office/powerpoint/2010/main" val="3660153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25BF2B-F239-4D1D-BD6F-696FF31F4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DB91ED-CB13-47EC-B0E0-69063DE82F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AB66D-4F55-4ED7-913C-71F1FCB9C3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EFD999-DA64-423F-8022-84551C9A1189}" type="datetimeFigureOut">
              <a:rPr lang="en-US" smtClean="0"/>
              <a:t>11/29/2020</a:t>
            </a:fld>
            <a:endParaRPr lang="en-US"/>
          </a:p>
        </p:txBody>
      </p:sp>
      <p:sp>
        <p:nvSpPr>
          <p:cNvPr id="5" name="Footer Placeholder 4">
            <a:extLst>
              <a:ext uri="{FF2B5EF4-FFF2-40B4-BE49-F238E27FC236}">
                <a16:creationId xmlns:a16="http://schemas.microsoft.com/office/drawing/2014/main" id="{6992EC6D-FD97-418A-B286-914AA9FA74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5B75EB-2E66-439B-9856-57D935CD75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F855DA-CBC1-43E3-8442-AE401F3BE510}" type="slidenum">
              <a:rPr lang="en-US" smtClean="0"/>
              <a:t>‹#›</a:t>
            </a:fld>
            <a:endParaRPr lang="en-US"/>
          </a:p>
        </p:txBody>
      </p:sp>
    </p:spTree>
    <p:extLst>
      <p:ext uri="{BB962C8B-B14F-4D97-AF65-F5344CB8AC3E}">
        <p14:creationId xmlns:p14="http://schemas.microsoft.com/office/powerpoint/2010/main" val="29853790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D92C8-6AF2-4C71-8CC4-CB6A08E8CAAA}"/>
              </a:ext>
            </a:extLst>
          </p:cNvPr>
          <p:cNvSpPr>
            <a:spLocks noGrp="1"/>
          </p:cNvSpPr>
          <p:nvPr>
            <p:ph type="title"/>
          </p:nvPr>
        </p:nvSpPr>
        <p:spPr>
          <a:xfrm>
            <a:off x="381000" y="5433060"/>
            <a:ext cx="6542314" cy="1143000"/>
          </a:xfrm>
        </p:spPr>
        <p:txBody>
          <a:bodyPr>
            <a:noAutofit/>
          </a:bodyPr>
          <a:lstStyle/>
          <a:p>
            <a:pPr algn="l"/>
            <a:br>
              <a:rPr lang="en-US" sz="4050" dirty="0">
                <a:solidFill>
                  <a:schemeClr val="bg1"/>
                </a:solidFill>
                <a:latin typeface="Century Gothic" panose="020B0502020202020204" pitchFamily="34" charset="0"/>
              </a:rPr>
            </a:br>
            <a:endParaRPr lang="en-US" sz="4050" i="1" dirty="0">
              <a:solidFill>
                <a:schemeClr val="bg1"/>
              </a:solidFill>
              <a:latin typeface="Century Gothic" panose="020B0502020202020204" pitchFamily="34" charset="0"/>
            </a:endParaRPr>
          </a:p>
        </p:txBody>
      </p:sp>
      <p:cxnSp>
        <p:nvCxnSpPr>
          <p:cNvPr id="7" name="Straight Connector 6">
            <a:extLst>
              <a:ext uri="{FF2B5EF4-FFF2-40B4-BE49-F238E27FC236}">
                <a16:creationId xmlns:a16="http://schemas.microsoft.com/office/drawing/2014/main" id="{FF7A0CBC-5C85-4CFB-8CF8-3EDF44DFF7F7}"/>
              </a:ext>
            </a:extLst>
          </p:cNvPr>
          <p:cNvCxnSpPr/>
          <p:nvPr/>
        </p:nvCxnSpPr>
        <p:spPr>
          <a:xfrm>
            <a:off x="381000" y="5299710"/>
            <a:ext cx="6172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7014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6619-7FE2-4125-BF9C-3D05837F72C8}"/>
              </a:ext>
            </a:extLst>
          </p:cNvPr>
          <p:cNvSpPr>
            <a:spLocks noGrp="1"/>
          </p:cNvSpPr>
          <p:nvPr>
            <p:ph type="title"/>
          </p:nvPr>
        </p:nvSpPr>
        <p:spPr>
          <a:xfrm>
            <a:off x="838200" y="365126"/>
            <a:ext cx="10515600" cy="920336"/>
          </a:xfrm>
        </p:spPr>
        <p:txBody>
          <a:bodyPr>
            <a:normAutofit/>
          </a:bodyPr>
          <a:lstStyle/>
          <a:p>
            <a:r>
              <a:rPr lang="en-US" sz="4000" b="1" u="sng" dirty="0">
                <a:latin typeface="Batang" panose="02030600000101010101" pitchFamily="18" charset="-127"/>
                <a:ea typeface="Batang" panose="02030600000101010101" pitchFamily="18" charset="-127"/>
              </a:rPr>
              <a:t>Genesis 15</a:t>
            </a:r>
          </a:p>
        </p:txBody>
      </p:sp>
      <p:sp>
        <p:nvSpPr>
          <p:cNvPr id="3" name="Content Placeholder 2">
            <a:extLst>
              <a:ext uri="{FF2B5EF4-FFF2-40B4-BE49-F238E27FC236}">
                <a16:creationId xmlns:a16="http://schemas.microsoft.com/office/drawing/2014/main" id="{AF3D384D-4E4F-454C-A4C0-A2F57D29B9EA}"/>
              </a:ext>
            </a:extLst>
          </p:cNvPr>
          <p:cNvSpPr>
            <a:spLocks noGrp="1"/>
          </p:cNvSpPr>
          <p:nvPr>
            <p:ph idx="1"/>
          </p:nvPr>
        </p:nvSpPr>
        <p:spPr>
          <a:xfrm>
            <a:off x="838200" y="1285462"/>
            <a:ext cx="10744200" cy="5353876"/>
          </a:xfrm>
        </p:spPr>
        <p:txBody>
          <a:bodyPr>
            <a:normAutofit/>
          </a:bodyPr>
          <a:lstStyle/>
          <a:p>
            <a:pPr marL="0" indent="0">
              <a:buNone/>
            </a:pPr>
            <a:endParaRPr lang="en-US" sz="3600" dirty="0">
              <a:latin typeface="Batang" panose="02030600000101010101" pitchFamily="18" charset="-127"/>
              <a:ea typeface="Batang" panose="02030600000101010101" pitchFamily="18" charset="-127"/>
            </a:endParaRPr>
          </a:p>
          <a:p>
            <a:pPr marL="0" indent="0">
              <a:buNone/>
            </a:pPr>
            <a:endParaRPr lang="en-US" sz="3600" dirty="0">
              <a:latin typeface="Batang" panose="02030600000101010101" pitchFamily="18" charset="-127"/>
              <a:ea typeface="Batang" panose="02030600000101010101" pitchFamily="18" charset="-127"/>
            </a:endParaRPr>
          </a:p>
          <a:p>
            <a:pPr marL="0" indent="0">
              <a:buNone/>
            </a:pPr>
            <a:endParaRPr lang="en-US" sz="3200" i="1" dirty="0">
              <a:latin typeface="Batang" panose="02030600000101010101" pitchFamily="18" charset="-127"/>
              <a:ea typeface="Batang" panose="02030600000101010101" pitchFamily="18" charset="-127"/>
            </a:endParaRPr>
          </a:p>
          <a:p>
            <a:pPr marL="0" indent="0">
              <a:buNone/>
            </a:pPr>
            <a:endParaRPr lang="en-US" sz="3200" i="1" dirty="0">
              <a:latin typeface="Batang" panose="02030600000101010101" pitchFamily="18" charset="-127"/>
              <a:ea typeface="Batang" panose="02030600000101010101" pitchFamily="18" charset="-127"/>
            </a:endParaRPr>
          </a:p>
          <a:p>
            <a:pPr marL="0" indent="0">
              <a:buNone/>
            </a:pPr>
            <a:endParaRPr lang="en-US" sz="3200" i="1" dirty="0">
              <a:latin typeface="Batang" panose="02030600000101010101" pitchFamily="18" charset="-127"/>
              <a:ea typeface="Batang" panose="02030600000101010101" pitchFamily="18" charset="-127"/>
            </a:endParaRPr>
          </a:p>
          <a:p>
            <a:pPr marL="0" indent="0">
              <a:buNone/>
            </a:pPr>
            <a:endParaRPr lang="en-US" sz="3200" i="1" dirty="0">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266943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6619-7FE2-4125-BF9C-3D05837F72C8}"/>
              </a:ext>
            </a:extLst>
          </p:cNvPr>
          <p:cNvSpPr>
            <a:spLocks noGrp="1"/>
          </p:cNvSpPr>
          <p:nvPr>
            <p:ph type="title"/>
          </p:nvPr>
        </p:nvSpPr>
        <p:spPr/>
        <p:txBody>
          <a:bodyPr>
            <a:normAutofit/>
          </a:bodyPr>
          <a:lstStyle/>
          <a:p>
            <a:r>
              <a:rPr lang="en-US" sz="4000" b="1" u="sng" dirty="0">
                <a:latin typeface="Batang" panose="02030600000101010101" pitchFamily="18" charset="-127"/>
                <a:ea typeface="Batang" panose="02030600000101010101" pitchFamily="18" charset="-127"/>
              </a:rPr>
              <a:t>Genesis 15</a:t>
            </a:r>
          </a:p>
        </p:txBody>
      </p:sp>
      <p:sp>
        <p:nvSpPr>
          <p:cNvPr id="3" name="Content Placeholder 2">
            <a:extLst>
              <a:ext uri="{FF2B5EF4-FFF2-40B4-BE49-F238E27FC236}">
                <a16:creationId xmlns:a16="http://schemas.microsoft.com/office/drawing/2014/main" id="{AF3D384D-4E4F-454C-A4C0-A2F57D29B9EA}"/>
              </a:ext>
            </a:extLst>
          </p:cNvPr>
          <p:cNvSpPr>
            <a:spLocks noGrp="1"/>
          </p:cNvSpPr>
          <p:nvPr>
            <p:ph idx="1"/>
          </p:nvPr>
        </p:nvSpPr>
        <p:spPr/>
        <p:txBody>
          <a:bodyPr>
            <a:normAutofit/>
          </a:bodyPr>
          <a:lstStyle/>
          <a:p>
            <a:pPr marL="0" indent="0">
              <a:buNone/>
            </a:pPr>
            <a:r>
              <a:rPr lang="en-US" sz="3600" dirty="0">
                <a:latin typeface="Batang" panose="02030600000101010101" pitchFamily="18" charset="-127"/>
                <a:ea typeface="Batang" panose="02030600000101010101" pitchFamily="18" charset="-127"/>
              </a:rPr>
              <a:t>After these things the word of the Lord came to Abram in a vision: “Fear not, Abram, I am your shield; your reward shall be very great.”</a:t>
            </a:r>
          </a:p>
          <a:p>
            <a:pPr marL="0" indent="0">
              <a:buNone/>
            </a:pPr>
            <a:r>
              <a:rPr lang="en-US" b="1" dirty="0">
                <a:latin typeface="Batang" panose="02030600000101010101" pitchFamily="18" charset="-127"/>
                <a:ea typeface="Batang" panose="02030600000101010101" pitchFamily="18" charset="-127"/>
              </a:rPr>
              <a:t>Genesis 15:1</a:t>
            </a:r>
          </a:p>
          <a:p>
            <a:pPr marL="0" indent="0">
              <a:buNone/>
            </a:pPr>
            <a:endParaRPr lang="en-US" sz="3200" i="1" dirty="0">
              <a:latin typeface="Batang" panose="02030600000101010101" pitchFamily="18" charset="-127"/>
              <a:ea typeface="Batang" panose="02030600000101010101" pitchFamily="18" charset="-127"/>
            </a:endParaRPr>
          </a:p>
          <a:p>
            <a:pPr marL="0" indent="0">
              <a:buNone/>
            </a:pPr>
            <a:endParaRPr lang="en-US" sz="3200" i="1" dirty="0">
              <a:latin typeface="Batang" panose="02030600000101010101" pitchFamily="18" charset="-127"/>
              <a:ea typeface="Batang" panose="02030600000101010101" pitchFamily="18" charset="-127"/>
            </a:endParaRPr>
          </a:p>
          <a:p>
            <a:pPr marL="0" indent="0">
              <a:buNone/>
            </a:pPr>
            <a:endParaRPr lang="en-US" sz="3200" i="1" dirty="0">
              <a:latin typeface="Batang" panose="02030600000101010101" pitchFamily="18" charset="-127"/>
              <a:ea typeface="Batang" panose="02030600000101010101" pitchFamily="18" charset="-127"/>
            </a:endParaRPr>
          </a:p>
          <a:p>
            <a:pPr marL="0" indent="0">
              <a:buNone/>
            </a:pPr>
            <a:endParaRPr lang="en-US" sz="3200" i="1" dirty="0">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1266863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6619-7FE2-4125-BF9C-3D05837F72C8}"/>
              </a:ext>
            </a:extLst>
          </p:cNvPr>
          <p:cNvSpPr>
            <a:spLocks noGrp="1"/>
          </p:cNvSpPr>
          <p:nvPr>
            <p:ph type="title"/>
          </p:nvPr>
        </p:nvSpPr>
        <p:spPr>
          <a:xfrm>
            <a:off x="838200" y="365126"/>
            <a:ext cx="10515600" cy="920336"/>
          </a:xfrm>
        </p:spPr>
        <p:txBody>
          <a:bodyPr>
            <a:normAutofit/>
          </a:bodyPr>
          <a:lstStyle/>
          <a:p>
            <a:r>
              <a:rPr lang="en-US" sz="4000" b="1" u="sng" dirty="0">
                <a:latin typeface="Batang" panose="02030600000101010101" pitchFamily="18" charset="-127"/>
                <a:ea typeface="Batang" panose="02030600000101010101" pitchFamily="18" charset="-127"/>
              </a:rPr>
              <a:t>Abram’s Prayer</a:t>
            </a:r>
          </a:p>
        </p:txBody>
      </p:sp>
      <p:sp>
        <p:nvSpPr>
          <p:cNvPr id="3" name="Content Placeholder 2">
            <a:extLst>
              <a:ext uri="{FF2B5EF4-FFF2-40B4-BE49-F238E27FC236}">
                <a16:creationId xmlns:a16="http://schemas.microsoft.com/office/drawing/2014/main" id="{AF3D384D-4E4F-454C-A4C0-A2F57D29B9EA}"/>
              </a:ext>
            </a:extLst>
          </p:cNvPr>
          <p:cNvSpPr>
            <a:spLocks noGrp="1"/>
          </p:cNvSpPr>
          <p:nvPr>
            <p:ph idx="1"/>
          </p:nvPr>
        </p:nvSpPr>
        <p:spPr>
          <a:xfrm>
            <a:off x="838200" y="1285462"/>
            <a:ext cx="10744200" cy="5353876"/>
          </a:xfrm>
        </p:spPr>
        <p:txBody>
          <a:bodyPr>
            <a:normAutofit/>
          </a:bodyPr>
          <a:lstStyle/>
          <a:p>
            <a:pPr marL="0" indent="0">
              <a:buNone/>
            </a:pPr>
            <a:r>
              <a:rPr lang="en-US" sz="3600" dirty="0">
                <a:latin typeface="Batang" panose="02030600000101010101" pitchFamily="18" charset="-127"/>
                <a:ea typeface="Batang" panose="02030600000101010101" pitchFamily="18" charset="-127"/>
              </a:rPr>
              <a:t>1) Your promise of an heir remains unfulfilled</a:t>
            </a:r>
          </a:p>
          <a:p>
            <a:pPr marL="0" indent="0">
              <a:buNone/>
            </a:pPr>
            <a:endParaRPr lang="en-US" sz="3600" dirty="0">
              <a:latin typeface="Batang" panose="02030600000101010101" pitchFamily="18" charset="-127"/>
              <a:ea typeface="Batang" panose="02030600000101010101" pitchFamily="18" charset="-127"/>
            </a:endParaRPr>
          </a:p>
          <a:p>
            <a:pPr marL="0" indent="0">
              <a:buNone/>
            </a:pPr>
            <a:endParaRPr lang="en-US" sz="3200" i="1" dirty="0">
              <a:latin typeface="Batang" panose="02030600000101010101" pitchFamily="18" charset="-127"/>
              <a:ea typeface="Batang" panose="02030600000101010101" pitchFamily="18" charset="-127"/>
            </a:endParaRPr>
          </a:p>
          <a:p>
            <a:pPr marL="0" indent="0">
              <a:buNone/>
            </a:pPr>
            <a:endParaRPr lang="en-US" sz="3200" i="1" dirty="0">
              <a:latin typeface="Batang" panose="02030600000101010101" pitchFamily="18" charset="-127"/>
              <a:ea typeface="Batang" panose="02030600000101010101" pitchFamily="18" charset="-127"/>
            </a:endParaRPr>
          </a:p>
          <a:p>
            <a:pPr marL="0" indent="0">
              <a:buNone/>
            </a:pPr>
            <a:endParaRPr lang="en-US" sz="3200" i="1" dirty="0">
              <a:latin typeface="Batang" panose="02030600000101010101" pitchFamily="18" charset="-127"/>
              <a:ea typeface="Batang" panose="02030600000101010101" pitchFamily="18" charset="-127"/>
            </a:endParaRPr>
          </a:p>
          <a:p>
            <a:pPr marL="0" indent="0">
              <a:buNone/>
            </a:pPr>
            <a:r>
              <a:rPr lang="en-US" sz="3200" i="1" dirty="0">
                <a:latin typeface="Batang" panose="02030600000101010101" pitchFamily="18" charset="-127"/>
                <a:ea typeface="Batang" panose="02030600000101010101" pitchFamily="18" charset="-127"/>
              </a:rPr>
              <a:t>But Abram said, “O Lord God, what will you give me, for I continue childless, and the heir of my house is Eliezer of Damascus?”</a:t>
            </a:r>
          </a:p>
          <a:p>
            <a:pPr marL="0" indent="0">
              <a:buNone/>
            </a:pPr>
            <a:r>
              <a:rPr lang="en-US" sz="2400" b="1" dirty="0">
                <a:latin typeface="Batang" panose="02030600000101010101" pitchFamily="18" charset="-127"/>
                <a:ea typeface="Batang" panose="02030600000101010101" pitchFamily="18" charset="-127"/>
              </a:rPr>
              <a:t>Genesis 15:2</a:t>
            </a:r>
          </a:p>
        </p:txBody>
      </p:sp>
    </p:spTree>
    <p:extLst>
      <p:ext uri="{BB962C8B-B14F-4D97-AF65-F5344CB8AC3E}">
        <p14:creationId xmlns:p14="http://schemas.microsoft.com/office/powerpoint/2010/main" val="2159659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6619-7FE2-4125-BF9C-3D05837F72C8}"/>
              </a:ext>
            </a:extLst>
          </p:cNvPr>
          <p:cNvSpPr>
            <a:spLocks noGrp="1"/>
          </p:cNvSpPr>
          <p:nvPr>
            <p:ph type="title"/>
          </p:nvPr>
        </p:nvSpPr>
        <p:spPr>
          <a:xfrm>
            <a:off x="838200" y="365126"/>
            <a:ext cx="10515600" cy="920336"/>
          </a:xfrm>
        </p:spPr>
        <p:txBody>
          <a:bodyPr>
            <a:normAutofit/>
          </a:bodyPr>
          <a:lstStyle/>
          <a:p>
            <a:r>
              <a:rPr lang="en-US" sz="4000" b="1" u="sng" dirty="0">
                <a:latin typeface="Batang" panose="02030600000101010101" pitchFamily="18" charset="-127"/>
                <a:ea typeface="Batang" panose="02030600000101010101" pitchFamily="18" charset="-127"/>
              </a:rPr>
              <a:t>Abram’s Prayer</a:t>
            </a:r>
          </a:p>
        </p:txBody>
      </p:sp>
      <p:sp>
        <p:nvSpPr>
          <p:cNvPr id="3" name="Content Placeholder 2">
            <a:extLst>
              <a:ext uri="{FF2B5EF4-FFF2-40B4-BE49-F238E27FC236}">
                <a16:creationId xmlns:a16="http://schemas.microsoft.com/office/drawing/2014/main" id="{AF3D384D-4E4F-454C-A4C0-A2F57D29B9EA}"/>
              </a:ext>
            </a:extLst>
          </p:cNvPr>
          <p:cNvSpPr>
            <a:spLocks noGrp="1"/>
          </p:cNvSpPr>
          <p:nvPr>
            <p:ph idx="1"/>
          </p:nvPr>
        </p:nvSpPr>
        <p:spPr>
          <a:xfrm>
            <a:off x="838200" y="1285462"/>
            <a:ext cx="10744200" cy="5353876"/>
          </a:xfrm>
        </p:spPr>
        <p:txBody>
          <a:bodyPr>
            <a:normAutofit lnSpcReduction="10000"/>
          </a:bodyPr>
          <a:lstStyle/>
          <a:p>
            <a:pPr marL="742950" indent="-742950">
              <a:buAutoNum type="arabicParenR"/>
            </a:pPr>
            <a:r>
              <a:rPr lang="en-US" sz="3600" dirty="0">
                <a:latin typeface="Batang" panose="02030600000101010101" pitchFamily="18" charset="-127"/>
                <a:ea typeface="Batang" panose="02030600000101010101" pitchFamily="18" charset="-127"/>
              </a:rPr>
              <a:t>Your promise of an heir remains unfulfilled</a:t>
            </a:r>
          </a:p>
          <a:p>
            <a:pPr marL="742950" indent="-742950">
              <a:buAutoNum type="arabicParenR"/>
            </a:pPr>
            <a:r>
              <a:rPr lang="en-US" sz="3600" dirty="0">
                <a:latin typeface="Batang" panose="02030600000101010101" pitchFamily="18" charset="-127"/>
                <a:ea typeface="Batang" panose="02030600000101010101" pitchFamily="18" charset="-127"/>
              </a:rPr>
              <a:t>Do I need to fulfill the promise myself? </a:t>
            </a:r>
          </a:p>
          <a:p>
            <a:pPr marL="0" indent="0">
              <a:buNone/>
            </a:pPr>
            <a:endParaRPr lang="en-US" sz="3600" dirty="0">
              <a:latin typeface="Batang" panose="02030600000101010101" pitchFamily="18" charset="-127"/>
              <a:ea typeface="Batang" panose="02030600000101010101" pitchFamily="18" charset="-127"/>
            </a:endParaRPr>
          </a:p>
          <a:p>
            <a:pPr marL="0" indent="0">
              <a:buNone/>
            </a:pPr>
            <a:endParaRPr lang="en-US" sz="3200" i="1" dirty="0">
              <a:latin typeface="Batang" panose="02030600000101010101" pitchFamily="18" charset="-127"/>
              <a:ea typeface="Batang" panose="02030600000101010101" pitchFamily="18" charset="-127"/>
            </a:endParaRPr>
          </a:p>
          <a:p>
            <a:pPr marL="0" indent="0">
              <a:buNone/>
            </a:pPr>
            <a:endParaRPr lang="en-US" sz="3200" i="1" dirty="0">
              <a:latin typeface="Batang" panose="02030600000101010101" pitchFamily="18" charset="-127"/>
              <a:ea typeface="Batang" panose="02030600000101010101" pitchFamily="18" charset="-127"/>
            </a:endParaRPr>
          </a:p>
          <a:p>
            <a:pPr marL="0" indent="0">
              <a:buNone/>
            </a:pPr>
            <a:endParaRPr lang="en-US" sz="3200" i="1" dirty="0">
              <a:latin typeface="Batang" panose="02030600000101010101" pitchFamily="18" charset="-127"/>
              <a:ea typeface="Batang" panose="02030600000101010101" pitchFamily="18" charset="-127"/>
            </a:endParaRPr>
          </a:p>
          <a:p>
            <a:pPr marL="0" indent="0">
              <a:buNone/>
            </a:pPr>
            <a:r>
              <a:rPr lang="en-US" sz="3200" i="1" dirty="0">
                <a:latin typeface="Batang" panose="02030600000101010101" pitchFamily="18" charset="-127"/>
                <a:ea typeface="Batang" panose="02030600000101010101" pitchFamily="18" charset="-127"/>
              </a:rPr>
              <a:t>And Abram said, “Behold, you have given me no offspring, and a member of my household will be my heir.”</a:t>
            </a:r>
          </a:p>
          <a:p>
            <a:pPr marL="0" indent="0">
              <a:buNone/>
            </a:pPr>
            <a:r>
              <a:rPr lang="en-US" sz="2400" b="1" dirty="0">
                <a:latin typeface="Batang" panose="02030600000101010101" pitchFamily="18" charset="-127"/>
                <a:ea typeface="Batang" panose="02030600000101010101" pitchFamily="18" charset="-127"/>
              </a:rPr>
              <a:t>Genesis 15:3</a:t>
            </a:r>
          </a:p>
        </p:txBody>
      </p:sp>
    </p:spTree>
    <p:extLst>
      <p:ext uri="{BB962C8B-B14F-4D97-AF65-F5344CB8AC3E}">
        <p14:creationId xmlns:p14="http://schemas.microsoft.com/office/powerpoint/2010/main" val="2815886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6619-7FE2-4125-BF9C-3D05837F72C8}"/>
              </a:ext>
            </a:extLst>
          </p:cNvPr>
          <p:cNvSpPr>
            <a:spLocks noGrp="1"/>
          </p:cNvSpPr>
          <p:nvPr>
            <p:ph type="title"/>
          </p:nvPr>
        </p:nvSpPr>
        <p:spPr>
          <a:xfrm>
            <a:off x="838200" y="365126"/>
            <a:ext cx="10515600" cy="920336"/>
          </a:xfrm>
        </p:spPr>
        <p:txBody>
          <a:bodyPr>
            <a:normAutofit/>
          </a:bodyPr>
          <a:lstStyle/>
          <a:p>
            <a:r>
              <a:rPr lang="en-US" sz="4000" b="1" u="sng" dirty="0">
                <a:latin typeface="Batang" panose="02030600000101010101" pitchFamily="18" charset="-127"/>
                <a:ea typeface="Batang" panose="02030600000101010101" pitchFamily="18" charset="-127"/>
              </a:rPr>
              <a:t>God Answers Abram’s Prayer</a:t>
            </a:r>
          </a:p>
        </p:txBody>
      </p:sp>
      <p:sp>
        <p:nvSpPr>
          <p:cNvPr id="3" name="Content Placeholder 2">
            <a:extLst>
              <a:ext uri="{FF2B5EF4-FFF2-40B4-BE49-F238E27FC236}">
                <a16:creationId xmlns:a16="http://schemas.microsoft.com/office/drawing/2014/main" id="{AF3D384D-4E4F-454C-A4C0-A2F57D29B9EA}"/>
              </a:ext>
            </a:extLst>
          </p:cNvPr>
          <p:cNvSpPr>
            <a:spLocks noGrp="1"/>
          </p:cNvSpPr>
          <p:nvPr>
            <p:ph idx="1"/>
          </p:nvPr>
        </p:nvSpPr>
        <p:spPr>
          <a:xfrm>
            <a:off x="838200" y="1285462"/>
            <a:ext cx="10744200" cy="5353876"/>
          </a:xfrm>
        </p:spPr>
        <p:txBody>
          <a:bodyPr>
            <a:normAutofit/>
          </a:bodyPr>
          <a:lstStyle/>
          <a:p>
            <a:pPr marL="742950" indent="-742950">
              <a:buAutoNum type="arabicParenR"/>
            </a:pPr>
            <a:r>
              <a:rPr lang="en-US" sz="3600" dirty="0">
                <a:latin typeface="Batang" panose="02030600000101010101" pitchFamily="18" charset="-127"/>
                <a:ea typeface="Batang" panose="02030600000101010101" pitchFamily="18" charset="-127"/>
              </a:rPr>
              <a:t>Your servant is not the promised one.</a:t>
            </a:r>
          </a:p>
          <a:p>
            <a:pPr marL="742950" indent="-742950">
              <a:buAutoNum type="arabicParenR"/>
            </a:pPr>
            <a:r>
              <a:rPr lang="en-US" sz="3600" dirty="0">
                <a:latin typeface="Batang" panose="02030600000101010101" pitchFamily="18" charset="-127"/>
                <a:ea typeface="Batang" panose="02030600000101010101" pitchFamily="18" charset="-127"/>
              </a:rPr>
              <a:t>Your very own son will be your heir. </a:t>
            </a:r>
          </a:p>
          <a:p>
            <a:pPr marL="0" indent="0">
              <a:buNone/>
            </a:pPr>
            <a:endParaRPr lang="en-US" sz="3200" i="1" dirty="0">
              <a:latin typeface="Batang" panose="02030600000101010101" pitchFamily="18" charset="-127"/>
              <a:ea typeface="Batang" panose="02030600000101010101" pitchFamily="18" charset="-127"/>
            </a:endParaRPr>
          </a:p>
          <a:p>
            <a:pPr marL="0" indent="0">
              <a:buNone/>
            </a:pPr>
            <a:endParaRPr lang="en-US" sz="3200" i="1" dirty="0">
              <a:latin typeface="Batang" panose="02030600000101010101" pitchFamily="18" charset="-127"/>
              <a:ea typeface="Batang" panose="02030600000101010101" pitchFamily="18" charset="-127"/>
            </a:endParaRPr>
          </a:p>
          <a:p>
            <a:pPr marL="0" indent="0">
              <a:buNone/>
            </a:pPr>
            <a:endParaRPr lang="en-US" sz="3200" i="1" dirty="0">
              <a:latin typeface="Batang" panose="02030600000101010101" pitchFamily="18" charset="-127"/>
              <a:ea typeface="Batang" panose="02030600000101010101" pitchFamily="18" charset="-127"/>
            </a:endParaRPr>
          </a:p>
          <a:p>
            <a:pPr marL="0" indent="0">
              <a:buNone/>
            </a:pPr>
            <a:r>
              <a:rPr lang="en-US" sz="3200" i="1" dirty="0">
                <a:latin typeface="Batang" panose="02030600000101010101" pitchFamily="18" charset="-127"/>
                <a:ea typeface="Batang" panose="02030600000101010101" pitchFamily="18" charset="-127"/>
              </a:rPr>
              <a:t>And behold, the word of the Lord came to him: “This man shall not be your heir; your very own son shall be your heir.”</a:t>
            </a:r>
          </a:p>
          <a:p>
            <a:pPr marL="0" indent="0">
              <a:buNone/>
            </a:pPr>
            <a:r>
              <a:rPr lang="en-US" sz="2400" b="1" dirty="0">
                <a:latin typeface="Batang" panose="02030600000101010101" pitchFamily="18" charset="-127"/>
                <a:ea typeface="Batang" panose="02030600000101010101" pitchFamily="18" charset="-127"/>
              </a:rPr>
              <a:t>Genesis 15:4</a:t>
            </a:r>
          </a:p>
        </p:txBody>
      </p:sp>
    </p:spTree>
    <p:extLst>
      <p:ext uri="{BB962C8B-B14F-4D97-AF65-F5344CB8AC3E}">
        <p14:creationId xmlns:p14="http://schemas.microsoft.com/office/powerpoint/2010/main" val="3681519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6619-7FE2-4125-BF9C-3D05837F72C8}"/>
              </a:ext>
            </a:extLst>
          </p:cNvPr>
          <p:cNvSpPr>
            <a:spLocks noGrp="1"/>
          </p:cNvSpPr>
          <p:nvPr>
            <p:ph type="title"/>
          </p:nvPr>
        </p:nvSpPr>
        <p:spPr>
          <a:xfrm>
            <a:off x="838200" y="365126"/>
            <a:ext cx="10515600" cy="920336"/>
          </a:xfrm>
        </p:spPr>
        <p:txBody>
          <a:bodyPr>
            <a:normAutofit/>
          </a:bodyPr>
          <a:lstStyle/>
          <a:p>
            <a:r>
              <a:rPr lang="en-US" sz="4000" b="1" u="sng" dirty="0">
                <a:latin typeface="Batang" panose="02030600000101010101" pitchFamily="18" charset="-127"/>
                <a:ea typeface="Batang" panose="02030600000101010101" pitchFamily="18" charset="-127"/>
              </a:rPr>
              <a:t>God Answers Abram’s Prayer</a:t>
            </a:r>
          </a:p>
        </p:txBody>
      </p:sp>
      <p:sp>
        <p:nvSpPr>
          <p:cNvPr id="3" name="Content Placeholder 2">
            <a:extLst>
              <a:ext uri="{FF2B5EF4-FFF2-40B4-BE49-F238E27FC236}">
                <a16:creationId xmlns:a16="http://schemas.microsoft.com/office/drawing/2014/main" id="{AF3D384D-4E4F-454C-A4C0-A2F57D29B9EA}"/>
              </a:ext>
            </a:extLst>
          </p:cNvPr>
          <p:cNvSpPr>
            <a:spLocks noGrp="1"/>
          </p:cNvSpPr>
          <p:nvPr>
            <p:ph idx="1"/>
          </p:nvPr>
        </p:nvSpPr>
        <p:spPr>
          <a:xfrm>
            <a:off x="838200" y="1285462"/>
            <a:ext cx="10744200" cy="5353876"/>
          </a:xfrm>
        </p:spPr>
        <p:txBody>
          <a:bodyPr>
            <a:normAutofit/>
          </a:bodyPr>
          <a:lstStyle/>
          <a:p>
            <a:pPr marL="742950" indent="-742950">
              <a:buAutoNum type="arabicParenR"/>
            </a:pPr>
            <a:r>
              <a:rPr lang="en-US" sz="3600" dirty="0">
                <a:latin typeface="Batang" panose="02030600000101010101" pitchFamily="18" charset="-127"/>
                <a:ea typeface="Batang" panose="02030600000101010101" pitchFamily="18" charset="-127"/>
              </a:rPr>
              <a:t>Your servant is not the promised one.</a:t>
            </a:r>
          </a:p>
          <a:p>
            <a:pPr marL="742950" indent="-742950">
              <a:buAutoNum type="arabicParenR"/>
            </a:pPr>
            <a:r>
              <a:rPr lang="en-US" sz="3600" dirty="0">
                <a:latin typeface="Batang" panose="02030600000101010101" pitchFamily="18" charset="-127"/>
                <a:ea typeface="Batang" panose="02030600000101010101" pitchFamily="18" charset="-127"/>
              </a:rPr>
              <a:t>Your very own son will be your heir. </a:t>
            </a:r>
          </a:p>
          <a:p>
            <a:pPr marL="742950" indent="-742950">
              <a:buAutoNum type="arabicParenR"/>
            </a:pPr>
            <a:r>
              <a:rPr lang="en-US" sz="3600" dirty="0">
                <a:latin typeface="Batang" panose="02030600000101010101" pitchFamily="18" charset="-127"/>
                <a:ea typeface="Batang" panose="02030600000101010101" pitchFamily="18" charset="-127"/>
              </a:rPr>
              <a:t>Look toward heaven and number the stars – if you can – so shall your descendants be.</a:t>
            </a:r>
          </a:p>
          <a:p>
            <a:pPr marL="0" indent="0">
              <a:buNone/>
            </a:pPr>
            <a:endParaRPr lang="en-US" sz="3200" i="1" dirty="0">
              <a:latin typeface="Batang" panose="02030600000101010101" pitchFamily="18" charset="-127"/>
              <a:ea typeface="Batang" panose="02030600000101010101" pitchFamily="18" charset="-127"/>
            </a:endParaRPr>
          </a:p>
          <a:p>
            <a:pPr marL="0" indent="0">
              <a:buNone/>
            </a:pPr>
            <a:r>
              <a:rPr lang="en-US" sz="3200" i="1" dirty="0">
                <a:latin typeface="Batang" panose="02030600000101010101" pitchFamily="18" charset="-127"/>
                <a:ea typeface="Batang" panose="02030600000101010101" pitchFamily="18" charset="-127"/>
              </a:rPr>
              <a:t>And he brought him outside and said, “Look toward heaven, and number the stars, if you are able to number them.” Then he said to him, “So shall your offspring be.”</a:t>
            </a:r>
          </a:p>
          <a:p>
            <a:pPr marL="0" indent="0">
              <a:buNone/>
            </a:pPr>
            <a:r>
              <a:rPr lang="en-US" sz="2400" b="1" dirty="0">
                <a:latin typeface="Batang" panose="02030600000101010101" pitchFamily="18" charset="-127"/>
                <a:ea typeface="Batang" panose="02030600000101010101" pitchFamily="18" charset="-127"/>
              </a:rPr>
              <a:t>Genesis 15:5</a:t>
            </a:r>
          </a:p>
        </p:txBody>
      </p:sp>
    </p:spTree>
    <p:extLst>
      <p:ext uri="{BB962C8B-B14F-4D97-AF65-F5344CB8AC3E}">
        <p14:creationId xmlns:p14="http://schemas.microsoft.com/office/powerpoint/2010/main" val="3417943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6619-7FE2-4125-BF9C-3D05837F72C8}"/>
              </a:ext>
            </a:extLst>
          </p:cNvPr>
          <p:cNvSpPr>
            <a:spLocks noGrp="1"/>
          </p:cNvSpPr>
          <p:nvPr>
            <p:ph type="title"/>
          </p:nvPr>
        </p:nvSpPr>
        <p:spPr>
          <a:xfrm>
            <a:off x="838200" y="365126"/>
            <a:ext cx="10515600" cy="920336"/>
          </a:xfrm>
        </p:spPr>
        <p:txBody>
          <a:bodyPr>
            <a:normAutofit/>
          </a:bodyPr>
          <a:lstStyle/>
          <a:p>
            <a:r>
              <a:rPr lang="en-US" sz="4000" b="1" u="sng" dirty="0">
                <a:latin typeface="Batang" panose="02030600000101010101" pitchFamily="18" charset="-127"/>
                <a:ea typeface="Batang" panose="02030600000101010101" pitchFamily="18" charset="-127"/>
              </a:rPr>
              <a:t>Genesis 21</a:t>
            </a:r>
          </a:p>
        </p:txBody>
      </p:sp>
      <p:sp>
        <p:nvSpPr>
          <p:cNvPr id="3" name="Content Placeholder 2">
            <a:extLst>
              <a:ext uri="{FF2B5EF4-FFF2-40B4-BE49-F238E27FC236}">
                <a16:creationId xmlns:a16="http://schemas.microsoft.com/office/drawing/2014/main" id="{AF3D384D-4E4F-454C-A4C0-A2F57D29B9EA}"/>
              </a:ext>
            </a:extLst>
          </p:cNvPr>
          <p:cNvSpPr>
            <a:spLocks noGrp="1"/>
          </p:cNvSpPr>
          <p:nvPr>
            <p:ph idx="1"/>
          </p:nvPr>
        </p:nvSpPr>
        <p:spPr>
          <a:xfrm>
            <a:off x="838200" y="1285461"/>
            <a:ext cx="10744200" cy="5473147"/>
          </a:xfrm>
        </p:spPr>
        <p:txBody>
          <a:bodyPr>
            <a:normAutofit/>
          </a:bodyPr>
          <a:lstStyle/>
          <a:p>
            <a:pPr marL="0" indent="0">
              <a:buNone/>
            </a:pPr>
            <a:endParaRPr lang="en-US" sz="3200" i="1" dirty="0">
              <a:latin typeface="Batang" panose="02030600000101010101" pitchFamily="18" charset="-127"/>
              <a:ea typeface="Batang" panose="02030600000101010101" pitchFamily="18" charset="-127"/>
            </a:endParaRPr>
          </a:p>
          <a:p>
            <a:pPr marL="0" indent="0">
              <a:buNone/>
            </a:pPr>
            <a:r>
              <a:rPr lang="en-US" sz="3200" i="1" dirty="0">
                <a:latin typeface="Batang" panose="02030600000101010101" pitchFamily="18" charset="-127"/>
                <a:ea typeface="Batang" panose="02030600000101010101" pitchFamily="18" charset="-127"/>
              </a:rPr>
              <a:t>The Lord visited Sarah as he had said, and the Lord did to Sarah as he had promised. 2 And Sarah conceived and bore Abraham a son in his old age at the time of which God had spoken to him. 3 Abraham called the name of his son who was born to him, whom Sarah bore him, Isaac.</a:t>
            </a:r>
          </a:p>
          <a:p>
            <a:pPr marL="0" indent="0">
              <a:buNone/>
            </a:pPr>
            <a:r>
              <a:rPr lang="en-US" sz="2400" b="1" dirty="0">
                <a:latin typeface="Batang" panose="02030600000101010101" pitchFamily="18" charset="-127"/>
                <a:ea typeface="Batang" panose="02030600000101010101" pitchFamily="18" charset="-127"/>
              </a:rPr>
              <a:t>Genesis 21:1-3 </a:t>
            </a:r>
          </a:p>
        </p:txBody>
      </p:sp>
    </p:spTree>
    <p:extLst>
      <p:ext uri="{BB962C8B-B14F-4D97-AF65-F5344CB8AC3E}">
        <p14:creationId xmlns:p14="http://schemas.microsoft.com/office/powerpoint/2010/main" val="1427094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6619-7FE2-4125-BF9C-3D05837F72C8}"/>
              </a:ext>
            </a:extLst>
          </p:cNvPr>
          <p:cNvSpPr>
            <a:spLocks noGrp="1"/>
          </p:cNvSpPr>
          <p:nvPr>
            <p:ph type="title"/>
          </p:nvPr>
        </p:nvSpPr>
        <p:spPr>
          <a:xfrm>
            <a:off x="838200" y="365126"/>
            <a:ext cx="10515600" cy="920336"/>
          </a:xfrm>
        </p:spPr>
        <p:txBody>
          <a:bodyPr>
            <a:normAutofit/>
          </a:bodyPr>
          <a:lstStyle/>
          <a:p>
            <a:r>
              <a:rPr lang="en-US" sz="4000" b="1" u="sng" dirty="0">
                <a:latin typeface="Batang" panose="02030600000101010101" pitchFamily="18" charset="-127"/>
                <a:ea typeface="Batang" panose="02030600000101010101" pitchFamily="18" charset="-127"/>
              </a:rPr>
              <a:t>God’s Promise Fulfilled</a:t>
            </a:r>
          </a:p>
        </p:txBody>
      </p:sp>
      <p:sp>
        <p:nvSpPr>
          <p:cNvPr id="3" name="Content Placeholder 2">
            <a:extLst>
              <a:ext uri="{FF2B5EF4-FFF2-40B4-BE49-F238E27FC236}">
                <a16:creationId xmlns:a16="http://schemas.microsoft.com/office/drawing/2014/main" id="{AF3D384D-4E4F-454C-A4C0-A2F57D29B9EA}"/>
              </a:ext>
            </a:extLst>
          </p:cNvPr>
          <p:cNvSpPr>
            <a:spLocks noGrp="1"/>
          </p:cNvSpPr>
          <p:nvPr>
            <p:ph idx="1"/>
          </p:nvPr>
        </p:nvSpPr>
        <p:spPr>
          <a:xfrm>
            <a:off x="838200" y="1285462"/>
            <a:ext cx="10744200" cy="5420138"/>
          </a:xfrm>
        </p:spPr>
        <p:txBody>
          <a:bodyPr>
            <a:normAutofit lnSpcReduction="10000"/>
          </a:bodyPr>
          <a:lstStyle/>
          <a:p>
            <a:pPr marL="742950" indent="-742950">
              <a:buAutoNum type="arabicParenR"/>
            </a:pPr>
            <a:r>
              <a:rPr lang="en-US" sz="3600" dirty="0">
                <a:latin typeface="Batang" panose="02030600000101010101" pitchFamily="18" charset="-127"/>
                <a:ea typeface="Batang" panose="02030600000101010101" pitchFamily="18" charset="-127"/>
              </a:rPr>
              <a:t>God miraculously allowed Sarah to conceive.</a:t>
            </a:r>
          </a:p>
          <a:p>
            <a:pPr marL="742950" indent="-742950">
              <a:buAutoNum type="arabicParenR"/>
            </a:pPr>
            <a:r>
              <a:rPr lang="en-US" sz="3600" dirty="0">
                <a:latin typeface="Batang" panose="02030600000101010101" pitchFamily="18" charset="-127"/>
                <a:ea typeface="Batang" panose="02030600000101010101" pitchFamily="18" charset="-127"/>
              </a:rPr>
              <a:t>Sarah gave birth to Isaac.</a:t>
            </a:r>
          </a:p>
          <a:p>
            <a:pPr marL="0" indent="0">
              <a:buNone/>
            </a:pPr>
            <a:endParaRPr lang="en-US" sz="3200" i="1" dirty="0">
              <a:latin typeface="Batang" panose="02030600000101010101" pitchFamily="18" charset="-127"/>
              <a:ea typeface="Batang" panose="02030600000101010101" pitchFamily="18" charset="-127"/>
            </a:endParaRPr>
          </a:p>
          <a:p>
            <a:pPr marL="0" indent="0">
              <a:buNone/>
            </a:pPr>
            <a:r>
              <a:rPr lang="en-US" sz="3200" i="1" dirty="0">
                <a:latin typeface="Batang" panose="02030600000101010101" pitchFamily="18" charset="-127"/>
                <a:ea typeface="Batang" panose="02030600000101010101" pitchFamily="18" charset="-127"/>
              </a:rPr>
              <a:t>The Lord visited Sarah as he had said, and the Lord did to Sarah as he had promised. 2 And Sarah conceived and bore Abraham a son in his old age at the time of which God had spoken to him. 3 Abraham called the name of his son who was born to him, whom Sarah bore him, Isaac.</a:t>
            </a:r>
          </a:p>
          <a:p>
            <a:pPr marL="0" indent="0">
              <a:buNone/>
            </a:pPr>
            <a:r>
              <a:rPr lang="en-US" sz="2400" b="1" dirty="0">
                <a:latin typeface="Batang" panose="02030600000101010101" pitchFamily="18" charset="-127"/>
                <a:ea typeface="Batang" panose="02030600000101010101" pitchFamily="18" charset="-127"/>
              </a:rPr>
              <a:t>Genesis 21:1-3</a:t>
            </a:r>
          </a:p>
        </p:txBody>
      </p:sp>
    </p:spTree>
    <p:extLst>
      <p:ext uri="{BB962C8B-B14F-4D97-AF65-F5344CB8AC3E}">
        <p14:creationId xmlns:p14="http://schemas.microsoft.com/office/powerpoint/2010/main" val="1142852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6619-7FE2-4125-BF9C-3D05837F72C8}"/>
              </a:ext>
            </a:extLst>
          </p:cNvPr>
          <p:cNvSpPr>
            <a:spLocks noGrp="1"/>
          </p:cNvSpPr>
          <p:nvPr>
            <p:ph type="title"/>
          </p:nvPr>
        </p:nvSpPr>
        <p:spPr>
          <a:xfrm>
            <a:off x="838200" y="365126"/>
            <a:ext cx="10515600" cy="920336"/>
          </a:xfrm>
        </p:spPr>
        <p:txBody>
          <a:bodyPr>
            <a:normAutofit/>
          </a:bodyPr>
          <a:lstStyle/>
          <a:p>
            <a:r>
              <a:rPr lang="en-US" sz="4000" b="1" u="sng" dirty="0">
                <a:latin typeface="Batang" panose="02030600000101010101" pitchFamily="18" charset="-127"/>
                <a:ea typeface="Batang" panose="02030600000101010101" pitchFamily="18" charset="-127"/>
              </a:rPr>
              <a:t>Abraham and Christmas</a:t>
            </a:r>
          </a:p>
        </p:txBody>
      </p:sp>
      <p:sp>
        <p:nvSpPr>
          <p:cNvPr id="3" name="Content Placeholder 2">
            <a:extLst>
              <a:ext uri="{FF2B5EF4-FFF2-40B4-BE49-F238E27FC236}">
                <a16:creationId xmlns:a16="http://schemas.microsoft.com/office/drawing/2014/main" id="{AF3D384D-4E4F-454C-A4C0-A2F57D29B9EA}"/>
              </a:ext>
            </a:extLst>
          </p:cNvPr>
          <p:cNvSpPr>
            <a:spLocks noGrp="1"/>
          </p:cNvSpPr>
          <p:nvPr>
            <p:ph idx="1"/>
          </p:nvPr>
        </p:nvSpPr>
        <p:spPr>
          <a:xfrm>
            <a:off x="838200" y="1285462"/>
            <a:ext cx="10744200" cy="5420138"/>
          </a:xfrm>
        </p:spPr>
        <p:txBody>
          <a:bodyPr>
            <a:normAutofit/>
          </a:bodyPr>
          <a:lstStyle/>
          <a:p>
            <a:pPr marL="0" indent="0">
              <a:buNone/>
            </a:pPr>
            <a:r>
              <a:rPr lang="en-US" sz="3600" dirty="0">
                <a:latin typeface="Batang" panose="02030600000101010101" pitchFamily="18" charset="-127"/>
                <a:ea typeface="Batang" panose="02030600000101010101" pitchFamily="18" charset="-127"/>
              </a:rPr>
              <a:t>How is Abraham’s prayer and his story connected to Christmas?</a:t>
            </a:r>
          </a:p>
          <a:p>
            <a:pPr marL="0" indent="0">
              <a:buNone/>
            </a:pPr>
            <a:endParaRPr lang="en-US" sz="3200" i="1" dirty="0">
              <a:latin typeface="Batang" panose="02030600000101010101" pitchFamily="18" charset="-127"/>
              <a:ea typeface="Batang" panose="02030600000101010101" pitchFamily="18" charset="-127"/>
            </a:endParaRPr>
          </a:p>
          <a:p>
            <a:pPr marL="0" indent="0">
              <a:buNone/>
            </a:pPr>
            <a:endParaRPr lang="en-US" sz="3200" i="1" dirty="0">
              <a:latin typeface="Batang" panose="02030600000101010101" pitchFamily="18" charset="-127"/>
              <a:ea typeface="Batang" panose="02030600000101010101" pitchFamily="18" charset="-127"/>
            </a:endParaRPr>
          </a:p>
          <a:p>
            <a:pPr marL="0" indent="0">
              <a:buNone/>
            </a:pPr>
            <a:r>
              <a:rPr lang="en-US" sz="3200" i="1" dirty="0">
                <a:latin typeface="Batang" panose="02030600000101010101" pitchFamily="18" charset="-127"/>
                <a:ea typeface="Batang" panose="02030600000101010101" pitchFamily="18" charset="-127"/>
              </a:rPr>
              <a:t>…in you all the families of the earth shall be blessed.</a:t>
            </a:r>
          </a:p>
          <a:p>
            <a:pPr marL="0" indent="0">
              <a:buNone/>
            </a:pPr>
            <a:r>
              <a:rPr lang="en-US" sz="2400" b="1" dirty="0">
                <a:latin typeface="Batang" panose="02030600000101010101" pitchFamily="18" charset="-127"/>
                <a:ea typeface="Batang" panose="02030600000101010101" pitchFamily="18" charset="-127"/>
              </a:rPr>
              <a:t>Genesis 12:3</a:t>
            </a:r>
          </a:p>
        </p:txBody>
      </p:sp>
    </p:spTree>
    <p:extLst>
      <p:ext uri="{BB962C8B-B14F-4D97-AF65-F5344CB8AC3E}">
        <p14:creationId xmlns:p14="http://schemas.microsoft.com/office/powerpoint/2010/main" val="1786276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6619-7FE2-4125-BF9C-3D05837F72C8}"/>
              </a:ext>
            </a:extLst>
          </p:cNvPr>
          <p:cNvSpPr>
            <a:spLocks noGrp="1"/>
          </p:cNvSpPr>
          <p:nvPr>
            <p:ph type="title"/>
          </p:nvPr>
        </p:nvSpPr>
        <p:spPr>
          <a:xfrm>
            <a:off x="838200" y="365126"/>
            <a:ext cx="10515600" cy="920336"/>
          </a:xfrm>
        </p:spPr>
        <p:txBody>
          <a:bodyPr>
            <a:normAutofit/>
          </a:bodyPr>
          <a:lstStyle/>
          <a:p>
            <a:endParaRPr lang="en-US" sz="4000" b="1" u="sng" dirty="0">
              <a:latin typeface="Batang" panose="02030600000101010101" pitchFamily="18" charset="-127"/>
              <a:ea typeface="Batang" panose="02030600000101010101" pitchFamily="18" charset="-127"/>
            </a:endParaRPr>
          </a:p>
        </p:txBody>
      </p:sp>
      <p:sp>
        <p:nvSpPr>
          <p:cNvPr id="3" name="Content Placeholder 2">
            <a:extLst>
              <a:ext uri="{FF2B5EF4-FFF2-40B4-BE49-F238E27FC236}">
                <a16:creationId xmlns:a16="http://schemas.microsoft.com/office/drawing/2014/main" id="{AF3D384D-4E4F-454C-A4C0-A2F57D29B9EA}"/>
              </a:ext>
            </a:extLst>
          </p:cNvPr>
          <p:cNvSpPr>
            <a:spLocks noGrp="1"/>
          </p:cNvSpPr>
          <p:nvPr>
            <p:ph idx="1"/>
          </p:nvPr>
        </p:nvSpPr>
        <p:spPr>
          <a:xfrm>
            <a:off x="838200" y="225287"/>
            <a:ext cx="10744200" cy="6533322"/>
          </a:xfrm>
        </p:spPr>
        <p:txBody>
          <a:bodyPr>
            <a:normAutofit/>
          </a:bodyPr>
          <a:lstStyle/>
          <a:p>
            <a:pPr marL="0" indent="0">
              <a:buNone/>
            </a:pPr>
            <a:endParaRPr lang="en-US" sz="3200" i="1" dirty="0">
              <a:latin typeface="Batang" panose="02030600000101010101" pitchFamily="18" charset="-127"/>
              <a:ea typeface="Batang" panose="02030600000101010101" pitchFamily="18" charset="-127"/>
            </a:endParaRPr>
          </a:p>
          <a:p>
            <a:pPr marL="0" indent="0">
              <a:buNone/>
            </a:pPr>
            <a:r>
              <a:rPr lang="en-US" sz="3600" i="1" dirty="0">
                <a:latin typeface="Batang" panose="02030600000101010101" pitchFamily="18" charset="-127"/>
                <a:ea typeface="Batang" panose="02030600000101010101" pitchFamily="18" charset="-127"/>
              </a:rPr>
              <a:t>And in the same region there were shepherds out in the field, keeping watch over their flock by night. 9 And an angel of the Lord appeared to them, and the glory of the Lord shone around them, and they were filled with great fear. 10 And the angel said to them, “Fear not, for behold, I bring you good news of great joy that will be for all the people. 11 For unto you is born this day in the city of David a Savior, who is Christ the Lord.</a:t>
            </a:r>
          </a:p>
          <a:p>
            <a:pPr marL="0" indent="0">
              <a:buNone/>
            </a:pPr>
            <a:r>
              <a:rPr lang="en-US" b="1" dirty="0">
                <a:latin typeface="Batang" panose="02030600000101010101" pitchFamily="18" charset="-127"/>
                <a:ea typeface="Batang" panose="02030600000101010101" pitchFamily="18" charset="-127"/>
              </a:rPr>
              <a:t>Luke 2:8-11</a:t>
            </a:r>
          </a:p>
        </p:txBody>
      </p:sp>
    </p:spTree>
    <p:extLst>
      <p:ext uri="{BB962C8B-B14F-4D97-AF65-F5344CB8AC3E}">
        <p14:creationId xmlns:p14="http://schemas.microsoft.com/office/powerpoint/2010/main" val="1497988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350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6619-7FE2-4125-BF9C-3D05837F72C8}"/>
              </a:ext>
            </a:extLst>
          </p:cNvPr>
          <p:cNvSpPr>
            <a:spLocks noGrp="1"/>
          </p:cNvSpPr>
          <p:nvPr>
            <p:ph type="title"/>
          </p:nvPr>
        </p:nvSpPr>
        <p:spPr>
          <a:xfrm>
            <a:off x="838200" y="365125"/>
            <a:ext cx="10515600" cy="1357657"/>
          </a:xfrm>
        </p:spPr>
        <p:txBody>
          <a:bodyPr>
            <a:normAutofit/>
          </a:bodyPr>
          <a:lstStyle/>
          <a:p>
            <a:pPr algn="ctr"/>
            <a:r>
              <a:rPr lang="en-US" sz="4000" b="1" u="sng" dirty="0">
                <a:latin typeface="Batang" panose="02030600000101010101" pitchFamily="18" charset="-127"/>
                <a:ea typeface="Batang" panose="02030600000101010101" pitchFamily="18" charset="-127"/>
              </a:rPr>
              <a:t>What is the Good News of Great Joy that will be for all the People? </a:t>
            </a:r>
          </a:p>
        </p:txBody>
      </p:sp>
      <p:sp>
        <p:nvSpPr>
          <p:cNvPr id="3" name="Content Placeholder 2">
            <a:extLst>
              <a:ext uri="{FF2B5EF4-FFF2-40B4-BE49-F238E27FC236}">
                <a16:creationId xmlns:a16="http://schemas.microsoft.com/office/drawing/2014/main" id="{AF3D384D-4E4F-454C-A4C0-A2F57D29B9EA}"/>
              </a:ext>
            </a:extLst>
          </p:cNvPr>
          <p:cNvSpPr>
            <a:spLocks noGrp="1"/>
          </p:cNvSpPr>
          <p:nvPr>
            <p:ph idx="1"/>
          </p:nvPr>
        </p:nvSpPr>
        <p:spPr>
          <a:xfrm>
            <a:off x="838200" y="1722782"/>
            <a:ext cx="10744200" cy="4982818"/>
          </a:xfrm>
        </p:spPr>
        <p:txBody>
          <a:bodyPr>
            <a:normAutofit/>
          </a:bodyPr>
          <a:lstStyle/>
          <a:p>
            <a:pPr marL="0" indent="0">
              <a:buNone/>
            </a:pPr>
            <a:endParaRPr lang="en-US" sz="3200" i="1" dirty="0">
              <a:latin typeface="Batang" panose="02030600000101010101" pitchFamily="18" charset="-127"/>
              <a:ea typeface="Batang" panose="02030600000101010101" pitchFamily="18" charset="-127"/>
            </a:endParaRPr>
          </a:p>
          <a:p>
            <a:pPr marL="0" indent="0" algn="ctr">
              <a:buNone/>
            </a:pPr>
            <a:r>
              <a:rPr lang="en-US" sz="3600" i="1" dirty="0">
                <a:latin typeface="Batang" panose="02030600000101010101" pitchFamily="18" charset="-127"/>
                <a:ea typeface="Batang" panose="02030600000101010101" pitchFamily="18" charset="-127"/>
              </a:rPr>
              <a:t>Jesus is born!!</a:t>
            </a:r>
            <a:endParaRPr lang="en-US" b="1" dirty="0">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3197641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6619-7FE2-4125-BF9C-3D05837F72C8}"/>
              </a:ext>
            </a:extLst>
          </p:cNvPr>
          <p:cNvSpPr>
            <a:spLocks noGrp="1"/>
          </p:cNvSpPr>
          <p:nvPr>
            <p:ph type="title"/>
          </p:nvPr>
        </p:nvSpPr>
        <p:spPr>
          <a:xfrm>
            <a:off x="2156791" y="365125"/>
            <a:ext cx="8107017" cy="1357657"/>
          </a:xfrm>
        </p:spPr>
        <p:txBody>
          <a:bodyPr>
            <a:normAutofit/>
          </a:bodyPr>
          <a:lstStyle/>
          <a:p>
            <a:pPr algn="ctr"/>
            <a:r>
              <a:rPr lang="en-US" sz="4000" b="1" u="sng" dirty="0">
                <a:latin typeface="Batang" panose="02030600000101010101" pitchFamily="18" charset="-127"/>
                <a:ea typeface="Batang" panose="02030600000101010101" pitchFamily="18" charset="-127"/>
              </a:rPr>
              <a:t>How is Christ’s Birth Connected to Abraham? </a:t>
            </a:r>
          </a:p>
        </p:txBody>
      </p:sp>
      <p:sp>
        <p:nvSpPr>
          <p:cNvPr id="3" name="Content Placeholder 2">
            <a:extLst>
              <a:ext uri="{FF2B5EF4-FFF2-40B4-BE49-F238E27FC236}">
                <a16:creationId xmlns:a16="http://schemas.microsoft.com/office/drawing/2014/main" id="{AF3D384D-4E4F-454C-A4C0-A2F57D29B9EA}"/>
              </a:ext>
            </a:extLst>
          </p:cNvPr>
          <p:cNvSpPr>
            <a:spLocks noGrp="1"/>
          </p:cNvSpPr>
          <p:nvPr>
            <p:ph idx="1"/>
          </p:nvPr>
        </p:nvSpPr>
        <p:spPr>
          <a:xfrm>
            <a:off x="838200" y="1722782"/>
            <a:ext cx="10744200" cy="4982818"/>
          </a:xfrm>
        </p:spPr>
        <p:txBody>
          <a:bodyPr>
            <a:normAutofit/>
          </a:bodyPr>
          <a:lstStyle/>
          <a:p>
            <a:pPr marL="0" indent="0">
              <a:buNone/>
            </a:pPr>
            <a:endParaRPr lang="en-US" sz="3200" i="1" dirty="0">
              <a:latin typeface="Batang" panose="02030600000101010101" pitchFamily="18" charset="-127"/>
              <a:ea typeface="Batang" panose="02030600000101010101" pitchFamily="18" charset="-127"/>
            </a:endParaRPr>
          </a:p>
          <a:p>
            <a:pPr marL="0" indent="0" algn="ctr">
              <a:buNone/>
            </a:pPr>
            <a:r>
              <a:rPr lang="en-US" sz="3600" dirty="0">
                <a:latin typeface="Batang" panose="02030600000101010101" pitchFamily="18" charset="-127"/>
                <a:ea typeface="Batang" panose="02030600000101010101" pitchFamily="18" charset="-127"/>
              </a:rPr>
              <a:t>Jesus is a descendant of Abraham</a:t>
            </a:r>
            <a:endParaRPr lang="en-US" b="1" dirty="0">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4229652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6619-7FE2-4125-BF9C-3D05837F72C8}"/>
              </a:ext>
            </a:extLst>
          </p:cNvPr>
          <p:cNvSpPr>
            <a:spLocks noGrp="1"/>
          </p:cNvSpPr>
          <p:nvPr>
            <p:ph type="title"/>
          </p:nvPr>
        </p:nvSpPr>
        <p:spPr>
          <a:xfrm>
            <a:off x="2156791" y="365125"/>
            <a:ext cx="8107017" cy="1357657"/>
          </a:xfrm>
        </p:spPr>
        <p:txBody>
          <a:bodyPr>
            <a:normAutofit/>
          </a:bodyPr>
          <a:lstStyle/>
          <a:p>
            <a:pPr algn="ctr"/>
            <a:r>
              <a:rPr lang="en-US" sz="4000" b="1" u="sng" dirty="0">
                <a:latin typeface="Batang" panose="02030600000101010101" pitchFamily="18" charset="-127"/>
                <a:ea typeface="Batang" panose="02030600000101010101" pitchFamily="18" charset="-127"/>
              </a:rPr>
              <a:t>Jesus is the Bright Morning Star</a:t>
            </a:r>
          </a:p>
        </p:txBody>
      </p:sp>
      <p:sp>
        <p:nvSpPr>
          <p:cNvPr id="3" name="Content Placeholder 2">
            <a:extLst>
              <a:ext uri="{FF2B5EF4-FFF2-40B4-BE49-F238E27FC236}">
                <a16:creationId xmlns:a16="http://schemas.microsoft.com/office/drawing/2014/main" id="{AF3D384D-4E4F-454C-A4C0-A2F57D29B9EA}"/>
              </a:ext>
            </a:extLst>
          </p:cNvPr>
          <p:cNvSpPr>
            <a:spLocks noGrp="1"/>
          </p:cNvSpPr>
          <p:nvPr>
            <p:ph idx="1"/>
          </p:nvPr>
        </p:nvSpPr>
        <p:spPr>
          <a:xfrm>
            <a:off x="838200" y="1722782"/>
            <a:ext cx="10744200" cy="4982818"/>
          </a:xfrm>
        </p:spPr>
        <p:txBody>
          <a:bodyPr>
            <a:normAutofit/>
          </a:bodyPr>
          <a:lstStyle/>
          <a:p>
            <a:pPr marL="0" indent="0">
              <a:buNone/>
            </a:pPr>
            <a:endParaRPr lang="en-US" sz="3200" i="1" dirty="0">
              <a:latin typeface="Batang" panose="02030600000101010101" pitchFamily="18" charset="-127"/>
              <a:ea typeface="Batang" panose="02030600000101010101" pitchFamily="18" charset="-127"/>
            </a:endParaRPr>
          </a:p>
          <a:p>
            <a:pPr marL="0" indent="0">
              <a:buNone/>
            </a:pPr>
            <a:r>
              <a:rPr lang="en-US" sz="3200" i="1" dirty="0">
                <a:latin typeface="Batang" panose="02030600000101010101" pitchFamily="18" charset="-127"/>
                <a:ea typeface="Batang" panose="02030600000101010101" pitchFamily="18" charset="-127"/>
              </a:rPr>
              <a:t>I</a:t>
            </a:r>
            <a:r>
              <a:rPr lang="en-US" sz="3600" i="1" dirty="0">
                <a:latin typeface="Batang" panose="02030600000101010101" pitchFamily="18" charset="-127"/>
                <a:ea typeface="Batang" panose="02030600000101010101" pitchFamily="18" charset="-127"/>
              </a:rPr>
              <a:t>, Jesus, have sent my angel to testify to you about these things for the churches. I am the root and the descendant of David, the bright morning star.”</a:t>
            </a:r>
            <a:endParaRPr lang="en-US" sz="3200" i="1" dirty="0">
              <a:latin typeface="Batang" panose="02030600000101010101" pitchFamily="18" charset="-127"/>
              <a:ea typeface="Batang" panose="02030600000101010101" pitchFamily="18" charset="-127"/>
            </a:endParaRPr>
          </a:p>
          <a:p>
            <a:pPr marL="0" indent="0">
              <a:buNone/>
            </a:pPr>
            <a:r>
              <a:rPr lang="en-US" b="1" dirty="0">
                <a:latin typeface="Batang" panose="02030600000101010101" pitchFamily="18" charset="-127"/>
                <a:ea typeface="Batang" panose="02030600000101010101" pitchFamily="18" charset="-127"/>
              </a:rPr>
              <a:t>Revelation 22:16</a:t>
            </a:r>
          </a:p>
        </p:txBody>
      </p:sp>
    </p:spTree>
    <p:extLst>
      <p:ext uri="{BB962C8B-B14F-4D97-AF65-F5344CB8AC3E}">
        <p14:creationId xmlns:p14="http://schemas.microsoft.com/office/powerpoint/2010/main" val="3832059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6619-7FE2-4125-BF9C-3D05837F72C8}"/>
              </a:ext>
            </a:extLst>
          </p:cNvPr>
          <p:cNvSpPr>
            <a:spLocks noGrp="1"/>
          </p:cNvSpPr>
          <p:nvPr>
            <p:ph type="title"/>
          </p:nvPr>
        </p:nvSpPr>
        <p:spPr>
          <a:xfrm>
            <a:off x="2156791" y="365125"/>
            <a:ext cx="8107017" cy="1357657"/>
          </a:xfrm>
        </p:spPr>
        <p:txBody>
          <a:bodyPr>
            <a:normAutofit/>
          </a:bodyPr>
          <a:lstStyle/>
          <a:p>
            <a:pPr algn="ctr"/>
            <a:r>
              <a:rPr lang="en-US" sz="4000" b="1" u="sng" dirty="0">
                <a:latin typeface="Batang" panose="02030600000101010101" pitchFamily="18" charset="-127"/>
                <a:ea typeface="Batang" panose="02030600000101010101" pitchFamily="18" charset="-127"/>
              </a:rPr>
              <a:t>How Did God Bless all the Families of the Earth? </a:t>
            </a:r>
          </a:p>
        </p:txBody>
      </p:sp>
      <p:sp>
        <p:nvSpPr>
          <p:cNvPr id="3" name="Content Placeholder 2">
            <a:extLst>
              <a:ext uri="{FF2B5EF4-FFF2-40B4-BE49-F238E27FC236}">
                <a16:creationId xmlns:a16="http://schemas.microsoft.com/office/drawing/2014/main" id="{AF3D384D-4E4F-454C-A4C0-A2F57D29B9EA}"/>
              </a:ext>
            </a:extLst>
          </p:cNvPr>
          <p:cNvSpPr>
            <a:spLocks noGrp="1"/>
          </p:cNvSpPr>
          <p:nvPr>
            <p:ph idx="1"/>
          </p:nvPr>
        </p:nvSpPr>
        <p:spPr>
          <a:xfrm>
            <a:off x="838200" y="1722782"/>
            <a:ext cx="10744200" cy="4982818"/>
          </a:xfrm>
        </p:spPr>
        <p:txBody>
          <a:bodyPr>
            <a:normAutofit/>
          </a:bodyPr>
          <a:lstStyle/>
          <a:p>
            <a:pPr marL="0" indent="0">
              <a:buNone/>
            </a:pPr>
            <a:endParaRPr lang="en-US" sz="3600" i="1" dirty="0">
              <a:latin typeface="Batang" panose="02030600000101010101" pitchFamily="18" charset="-127"/>
              <a:ea typeface="Batang" panose="02030600000101010101" pitchFamily="18" charset="-127"/>
            </a:endParaRPr>
          </a:p>
          <a:p>
            <a:pPr marL="0" indent="0" algn="ctr">
              <a:buNone/>
            </a:pPr>
            <a:r>
              <a:rPr lang="en-US" sz="3600" i="1" dirty="0">
                <a:latin typeface="Batang" panose="02030600000101010101" pitchFamily="18" charset="-127"/>
                <a:ea typeface="Batang" panose="02030600000101010101" pitchFamily="18" charset="-127"/>
              </a:rPr>
              <a:t>For unto you is born this day in the city of David a Savior, who is Christ the Lord.</a:t>
            </a:r>
          </a:p>
          <a:p>
            <a:pPr marL="0" indent="0" algn="ctr">
              <a:buNone/>
            </a:pPr>
            <a:r>
              <a:rPr lang="en-US" b="1" dirty="0">
                <a:latin typeface="Batang" panose="02030600000101010101" pitchFamily="18" charset="-127"/>
                <a:ea typeface="Batang" panose="02030600000101010101" pitchFamily="18" charset="-127"/>
              </a:rPr>
              <a:t>Luke 2:11</a:t>
            </a:r>
          </a:p>
        </p:txBody>
      </p:sp>
    </p:spTree>
    <p:extLst>
      <p:ext uri="{BB962C8B-B14F-4D97-AF65-F5344CB8AC3E}">
        <p14:creationId xmlns:p14="http://schemas.microsoft.com/office/powerpoint/2010/main" val="3302294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6619-7FE2-4125-BF9C-3D05837F72C8}"/>
              </a:ext>
            </a:extLst>
          </p:cNvPr>
          <p:cNvSpPr>
            <a:spLocks noGrp="1"/>
          </p:cNvSpPr>
          <p:nvPr>
            <p:ph type="title"/>
          </p:nvPr>
        </p:nvSpPr>
        <p:spPr>
          <a:xfrm>
            <a:off x="838200" y="152401"/>
            <a:ext cx="8107017" cy="1384852"/>
          </a:xfrm>
        </p:spPr>
        <p:txBody>
          <a:bodyPr>
            <a:normAutofit/>
          </a:bodyPr>
          <a:lstStyle/>
          <a:p>
            <a:r>
              <a:rPr lang="en-US" sz="4000" b="1" u="sng" dirty="0">
                <a:latin typeface="Batang" panose="02030600000101010101" pitchFamily="18" charset="-127"/>
                <a:ea typeface="Batang" panose="02030600000101010101" pitchFamily="18" charset="-127"/>
              </a:rPr>
              <a:t>How Did God Bless all the Families of the Earth? </a:t>
            </a:r>
          </a:p>
        </p:txBody>
      </p:sp>
      <p:sp>
        <p:nvSpPr>
          <p:cNvPr id="3" name="Content Placeholder 2">
            <a:extLst>
              <a:ext uri="{FF2B5EF4-FFF2-40B4-BE49-F238E27FC236}">
                <a16:creationId xmlns:a16="http://schemas.microsoft.com/office/drawing/2014/main" id="{AF3D384D-4E4F-454C-A4C0-A2F57D29B9EA}"/>
              </a:ext>
            </a:extLst>
          </p:cNvPr>
          <p:cNvSpPr>
            <a:spLocks noGrp="1"/>
          </p:cNvSpPr>
          <p:nvPr>
            <p:ph idx="1"/>
          </p:nvPr>
        </p:nvSpPr>
        <p:spPr>
          <a:xfrm>
            <a:off x="838200" y="1537253"/>
            <a:ext cx="11062252" cy="5168347"/>
          </a:xfrm>
        </p:spPr>
        <p:txBody>
          <a:bodyPr>
            <a:normAutofit fontScale="85000" lnSpcReduction="20000"/>
          </a:bodyPr>
          <a:lstStyle/>
          <a:p>
            <a:pPr>
              <a:buFont typeface="Wingdings" panose="05000000000000000000" pitchFamily="2" charset="2"/>
              <a:buChar char="Ø"/>
            </a:pPr>
            <a:r>
              <a:rPr lang="en-US" sz="4200" dirty="0">
                <a:latin typeface="Batang" panose="02030600000101010101" pitchFamily="18" charset="-127"/>
                <a:ea typeface="Batang" panose="02030600000101010101" pitchFamily="18" charset="-127"/>
              </a:rPr>
              <a:t>A Savior has been born</a:t>
            </a:r>
          </a:p>
          <a:p>
            <a:pPr>
              <a:buFont typeface="Wingdings" panose="05000000000000000000" pitchFamily="2" charset="2"/>
              <a:buChar char="Ø"/>
            </a:pPr>
            <a:r>
              <a:rPr lang="en-US" sz="4200" dirty="0">
                <a:latin typeface="Batang" panose="02030600000101010101" pitchFamily="18" charset="-127"/>
                <a:ea typeface="Batang" panose="02030600000101010101" pitchFamily="18" charset="-127"/>
              </a:rPr>
              <a:t>The Christ has been born</a:t>
            </a:r>
          </a:p>
          <a:p>
            <a:pPr>
              <a:buFont typeface="Wingdings" panose="05000000000000000000" pitchFamily="2" charset="2"/>
              <a:buChar char="Ø"/>
            </a:pPr>
            <a:r>
              <a:rPr lang="en-US" sz="4200" dirty="0">
                <a:latin typeface="Batang" panose="02030600000101010101" pitchFamily="18" charset="-127"/>
                <a:ea typeface="Batang" panose="02030600000101010101" pitchFamily="18" charset="-127"/>
              </a:rPr>
              <a:t>The promised Messiah has been born</a:t>
            </a:r>
          </a:p>
          <a:p>
            <a:pPr>
              <a:buFont typeface="Wingdings" panose="05000000000000000000" pitchFamily="2" charset="2"/>
              <a:buChar char="Ø"/>
            </a:pPr>
            <a:r>
              <a:rPr lang="en-US" sz="4200" dirty="0">
                <a:latin typeface="Batang" panose="02030600000101010101" pitchFamily="18" charset="-127"/>
                <a:ea typeface="Batang" panose="02030600000101010101" pitchFamily="18" charset="-127"/>
              </a:rPr>
              <a:t>Christ the Lord has been born</a:t>
            </a:r>
          </a:p>
          <a:p>
            <a:pPr marL="0" indent="0">
              <a:buNone/>
            </a:pPr>
            <a:endParaRPr lang="en-US" sz="3600" i="1" dirty="0">
              <a:latin typeface="Batang" panose="02030600000101010101" pitchFamily="18" charset="-127"/>
              <a:ea typeface="Batang" panose="02030600000101010101" pitchFamily="18" charset="-127"/>
            </a:endParaRPr>
          </a:p>
          <a:p>
            <a:pPr marL="0" indent="0">
              <a:buNone/>
            </a:pPr>
            <a:endParaRPr lang="en-US" sz="3600" i="1" dirty="0">
              <a:latin typeface="Batang" panose="02030600000101010101" pitchFamily="18" charset="-127"/>
              <a:ea typeface="Batang" panose="02030600000101010101" pitchFamily="18" charset="-127"/>
            </a:endParaRPr>
          </a:p>
          <a:p>
            <a:pPr marL="0" indent="0">
              <a:buNone/>
            </a:pPr>
            <a:endParaRPr lang="en-US" sz="3600" i="1" dirty="0">
              <a:latin typeface="Batang" panose="02030600000101010101" pitchFamily="18" charset="-127"/>
              <a:ea typeface="Batang" panose="02030600000101010101" pitchFamily="18" charset="-127"/>
            </a:endParaRPr>
          </a:p>
          <a:p>
            <a:pPr marL="0" indent="0">
              <a:buNone/>
            </a:pPr>
            <a:endParaRPr lang="en-US" sz="3600" i="1" dirty="0">
              <a:latin typeface="Batang" panose="02030600000101010101" pitchFamily="18" charset="-127"/>
              <a:ea typeface="Batang" panose="02030600000101010101" pitchFamily="18" charset="-127"/>
            </a:endParaRPr>
          </a:p>
          <a:p>
            <a:pPr marL="0" indent="0">
              <a:buNone/>
            </a:pPr>
            <a:r>
              <a:rPr lang="en-US" sz="3600" i="1" dirty="0">
                <a:latin typeface="Batang" panose="02030600000101010101" pitchFamily="18" charset="-127"/>
                <a:ea typeface="Batang" panose="02030600000101010101" pitchFamily="18" charset="-127"/>
              </a:rPr>
              <a:t>For unto you is born this day in the city of David a Savior, who is Christ the Lord.</a:t>
            </a:r>
          </a:p>
          <a:p>
            <a:pPr marL="0" indent="0">
              <a:buNone/>
            </a:pPr>
            <a:r>
              <a:rPr lang="en-US" b="1" dirty="0">
                <a:latin typeface="Batang" panose="02030600000101010101" pitchFamily="18" charset="-127"/>
                <a:ea typeface="Batang" panose="02030600000101010101" pitchFamily="18" charset="-127"/>
              </a:rPr>
              <a:t>Luke 2:11</a:t>
            </a:r>
          </a:p>
        </p:txBody>
      </p:sp>
    </p:spTree>
    <p:extLst>
      <p:ext uri="{BB962C8B-B14F-4D97-AF65-F5344CB8AC3E}">
        <p14:creationId xmlns:p14="http://schemas.microsoft.com/office/powerpoint/2010/main" val="3042481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6619-7FE2-4125-BF9C-3D05837F72C8}"/>
              </a:ext>
            </a:extLst>
          </p:cNvPr>
          <p:cNvSpPr>
            <a:spLocks noGrp="1"/>
          </p:cNvSpPr>
          <p:nvPr>
            <p:ph type="title"/>
          </p:nvPr>
        </p:nvSpPr>
        <p:spPr>
          <a:xfrm>
            <a:off x="838200" y="152401"/>
            <a:ext cx="8107017" cy="1384852"/>
          </a:xfrm>
        </p:spPr>
        <p:txBody>
          <a:bodyPr>
            <a:normAutofit/>
          </a:bodyPr>
          <a:lstStyle/>
          <a:p>
            <a:r>
              <a:rPr lang="en-US" sz="4000" b="1" u="sng" dirty="0">
                <a:latin typeface="Batang" panose="02030600000101010101" pitchFamily="18" charset="-127"/>
                <a:ea typeface="Batang" panose="02030600000101010101" pitchFamily="18" charset="-127"/>
              </a:rPr>
              <a:t>A Miracle:</a:t>
            </a:r>
          </a:p>
        </p:txBody>
      </p:sp>
      <p:sp>
        <p:nvSpPr>
          <p:cNvPr id="3" name="Content Placeholder 2">
            <a:extLst>
              <a:ext uri="{FF2B5EF4-FFF2-40B4-BE49-F238E27FC236}">
                <a16:creationId xmlns:a16="http://schemas.microsoft.com/office/drawing/2014/main" id="{AF3D384D-4E4F-454C-A4C0-A2F57D29B9EA}"/>
              </a:ext>
            </a:extLst>
          </p:cNvPr>
          <p:cNvSpPr>
            <a:spLocks noGrp="1"/>
          </p:cNvSpPr>
          <p:nvPr>
            <p:ph idx="1"/>
          </p:nvPr>
        </p:nvSpPr>
        <p:spPr>
          <a:xfrm>
            <a:off x="838200" y="1537253"/>
            <a:ext cx="11062252" cy="5168347"/>
          </a:xfrm>
        </p:spPr>
        <p:txBody>
          <a:bodyPr>
            <a:normAutofit/>
          </a:bodyPr>
          <a:lstStyle/>
          <a:p>
            <a:pPr marL="0" indent="0">
              <a:buNone/>
            </a:pPr>
            <a:r>
              <a:rPr lang="en-US" sz="4000" dirty="0">
                <a:latin typeface="Batang" panose="02030600000101010101" pitchFamily="18" charset="-127"/>
                <a:ea typeface="Batang" panose="02030600000101010101" pitchFamily="18" charset="-127"/>
              </a:rPr>
              <a:t>God fulfilled his promise to Abraham and Sarah through a miraculous conception (Isaac);</a:t>
            </a:r>
          </a:p>
          <a:p>
            <a:pPr marL="0" indent="0">
              <a:buNone/>
            </a:pPr>
            <a:endParaRPr lang="en-US" sz="4000" dirty="0">
              <a:latin typeface="Batang" panose="02030600000101010101" pitchFamily="18" charset="-127"/>
              <a:ea typeface="Batang" panose="02030600000101010101" pitchFamily="18" charset="-127"/>
            </a:endParaRPr>
          </a:p>
          <a:p>
            <a:pPr marL="0" indent="0">
              <a:buNone/>
            </a:pPr>
            <a:r>
              <a:rPr lang="en-US" sz="4000" dirty="0">
                <a:latin typeface="Batang" panose="02030600000101010101" pitchFamily="18" charset="-127"/>
                <a:ea typeface="Batang" panose="02030600000101010101" pitchFamily="18" charset="-127"/>
              </a:rPr>
              <a:t>In the same way God fulfilled his promise to humanity through another miraculous conception (Jesus).</a:t>
            </a:r>
            <a:endParaRPr lang="en-US" sz="2400" b="1" dirty="0">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1783957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6619-7FE2-4125-BF9C-3D05837F72C8}"/>
              </a:ext>
            </a:extLst>
          </p:cNvPr>
          <p:cNvSpPr>
            <a:spLocks noGrp="1"/>
          </p:cNvSpPr>
          <p:nvPr>
            <p:ph type="title"/>
          </p:nvPr>
        </p:nvSpPr>
        <p:spPr>
          <a:xfrm>
            <a:off x="838200" y="152401"/>
            <a:ext cx="8107017" cy="1384852"/>
          </a:xfrm>
        </p:spPr>
        <p:txBody>
          <a:bodyPr>
            <a:normAutofit/>
          </a:bodyPr>
          <a:lstStyle/>
          <a:p>
            <a:r>
              <a:rPr lang="en-US" sz="4000" b="1" u="sng" dirty="0">
                <a:latin typeface="Batang" panose="02030600000101010101" pitchFamily="18" charset="-127"/>
                <a:ea typeface="Batang" panose="02030600000101010101" pitchFamily="18" charset="-127"/>
              </a:rPr>
              <a:t>New Life:</a:t>
            </a:r>
          </a:p>
        </p:txBody>
      </p:sp>
      <p:sp>
        <p:nvSpPr>
          <p:cNvPr id="3" name="Content Placeholder 2">
            <a:extLst>
              <a:ext uri="{FF2B5EF4-FFF2-40B4-BE49-F238E27FC236}">
                <a16:creationId xmlns:a16="http://schemas.microsoft.com/office/drawing/2014/main" id="{AF3D384D-4E4F-454C-A4C0-A2F57D29B9EA}"/>
              </a:ext>
            </a:extLst>
          </p:cNvPr>
          <p:cNvSpPr>
            <a:spLocks noGrp="1"/>
          </p:cNvSpPr>
          <p:nvPr>
            <p:ph idx="1"/>
          </p:nvPr>
        </p:nvSpPr>
        <p:spPr>
          <a:xfrm>
            <a:off x="838200" y="1537253"/>
            <a:ext cx="11062252" cy="5168347"/>
          </a:xfrm>
        </p:spPr>
        <p:txBody>
          <a:bodyPr>
            <a:normAutofit/>
          </a:bodyPr>
          <a:lstStyle/>
          <a:p>
            <a:pPr marL="0" indent="0">
              <a:buNone/>
            </a:pPr>
            <a:r>
              <a:rPr lang="en-US" sz="4200" dirty="0">
                <a:latin typeface="Batang" panose="02030600000101010101" pitchFamily="18" charset="-127"/>
                <a:ea typeface="Batang" panose="02030600000101010101" pitchFamily="18" charset="-127"/>
              </a:rPr>
              <a:t>God fulfilled his promise to Abraham and Sarah through the birth of a baby boy; </a:t>
            </a:r>
          </a:p>
          <a:p>
            <a:pPr>
              <a:buFontTx/>
              <a:buChar char="-"/>
            </a:pPr>
            <a:endParaRPr lang="en-US" sz="4200" dirty="0">
              <a:latin typeface="Batang" panose="02030600000101010101" pitchFamily="18" charset="-127"/>
              <a:ea typeface="Batang" panose="02030600000101010101" pitchFamily="18" charset="-127"/>
            </a:endParaRPr>
          </a:p>
          <a:p>
            <a:pPr marL="0" indent="0">
              <a:buNone/>
            </a:pPr>
            <a:r>
              <a:rPr lang="en-US" sz="4200" dirty="0">
                <a:latin typeface="Batang" panose="02030600000101010101" pitchFamily="18" charset="-127"/>
                <a:ea typeface="Batang" panose="02030600000101010101" pitchFamily="18" charset="-127"/>
              </a:rPr>
              <a:t>In the same way God fulfilled his promise to humanity through the birth of a baby boy.</a:t>
            </a:r>
            <a:endParaRPr lang="en-US" b="1" dirty="0">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1152067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6619-7FE2-4125-BF9C-3D05837F72C8}"/>
              </a:ext>
            </a:extLst>
          </p:cNvPr>
          <p:cNvSpPr>
            <a:spLocks noGrp="1"/>
          </p:cNvSpPr>
          <p:nvPr>
            <p:ph type="title"/>
          </p:nvPr>
        </p:nvSpPr>
        <p:spPr>
          <a:xfrm>
            <a:off x="838200" y="152401"/>
            <a:ext cx="8107017" cy="1384852"/>
          </a:xfrm>
        </p:spPr>
        <p:txBody>
          <a:bodyPr>
            <a:normAutofit/>
          </a:bodyPr>
          <a:lstStyle/>
          <a:p>
            <a:r>
              <a:rPr lang="en-US" sz="4000" b="1" u="sng" dirty="0">
                <a:latin typeface="Batang" panose="02030600000101010101" pitchFamily="18" charset="-127"/>
                <a:ea typeface="Batang" panose="02030600000101010101" pitchFamily="18" charset="-127"/>
              </a:rPr>
              <a:t>A Son:</a:t>
            </a:r>
          </a:p>
        </p:txBody>
      </p:sp>
      <p:sp>
        <p:nvSpPr>
          <p:cNvPr id="3" name="Content Placeholder 2">
            <a:extLst>
              <a:ext uri="{FF2B5EF4-FFF2-40B4-BE49-F238E27FC236}">
                <a16:creationId xmlns:a16="http://schemas.microsoft.com/office/drawing/2014/main" id="{AF3D384D-4E4F-454C-A4C0-A2F57D29B9EA}"/>
              </a:ext>
            </a:extLst>
          </p:cNvPr>
          <p:cNvSpPr>
            <a:spLocks noGrp="1"/>
          </p:cNvSpPr>
          <p:nvPr>
            <p:ph idx="1"/>
          </p:nvPr>
        </p:nvSpPr>
        <p:spPr>
          <a:xfrm>
            <a:off x="838200" y="1537253"/>
            <a:ext cx="11062252" cy="5168347"/>
          </a:xfrm>
        </p:spPr>
        <p:txBody>
          <a:bodyPr>
            <a:normAutofit/>
          </a:bodyPr>
          <a:lstStyle/>
          <a:p>
            <a:pPr marL="0" indent="0">
              <a:buNone/>
            </a:pPr>
            <a:r>
              <a:rPr lang="en-US" sz="4200" dirty="0">
                <a:latin typeface="Batang" panose="02030600000101010101" pitchFamily="18" charset="-127"/>
                <a:ea typeface="Batang" panose="02030600000101010101" pitchFamily="18" charset="-127"/>
              </a:rPr>
              <a:t>Isaac was the son of promise, the one through whom the nation of Israel would come; </a:t>
            </a:r>
          </a:p>
          <a:p>
            <a:pPr marL="0" indent="0">
              <a:buNone/>
            </a:pPr>
            <a:endParaRPr lang="en-US" sz="4200" dirty="0">
              <a:latin typeface="Batang" panose="02030600000101010101" pitchFamily="18" charset="-127"/>
              <a:ea typeface="Batang" panose="02030600000101010101" pitchFamily="18" charset="-127"/>
            </a:endParaRPr>
          </a:p>
          <a:p>
            <a:pPr marL="0" indent="0">
              <a:buNone/>
            </a:pPr>
            <a:r>
              <a:rPr lang="en-US" sz="4200" dirty="0">
                <a:latin typeface="Batang" panose="02030600000101010101" pitchFamily="18" charset="-127"/>
                <a:ea typeface="Batang" panose="02030600000101010101" pitchFamily="18" charset="-127"/>
              </a:rPr>
              <a:t>Jesus was the son of promise, the one through whom all believers would come to God for salvation.</a:t>
            </a:r>
            <a:endParaRPr lang="en-US" b="1" dirty="0">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154815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58B6F-0800-4325-8AFF-23750FA01DB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418CB8C-415D-41D8-844A-E34DE3EBF96C}"/>
              </a:ext>
            </a:extLst>
          </p:cNvPr>
          <p:cNvSpPr>
            <a:spLocks noGrp="1"/>
          </p:cNvSpPr>
          <p:nvPr>
            <p:ph idx="1"/>
          </p:nvPr>
        </p:nvSpPr>
        <p:spPr/>
        <p:txBody>
          <a:bodyPr/>
          <a:lstStyle/>
          <a:p>
            <a:pPr marL="0" indent="0" algn="ctr">
              <a:buNone/>
            </a:pPr>
            <a:r>
              <a:rPr lang="en-US" sz="4200" dirty="0">
                <a:latin typeface="Batang" panose="02030600000101010101" pitchFamily="18" charset="-127"/>
                <a:ea typeface="Batang" panose="02030600000101010101" pitchFamily="18" charset="-127"/>
              </a:rPr>
              <a:t>The prayer of Abraham was answered through the birth of Isaac, but it was answered more fully through the birth of Christ. </a:t>
            </a:r>
          </a:p>
          <a:p>
            <a:endParaRPr lang="en-US" dirty="0"/>
          </a:p>
        </p:txBody>
      </p:sp>
    </p:spTree>
    <p:extLst>
      <p:ext uri="{BB962C8B-B14F-4D97-AF65-F5344CB8AC3E}">
        <p14:creationId xmlns:p14="http://schemas.microsoft.com/office/powerpoint/2010/main" val="3449586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6619-7FE2-4125-BF9C-3D05837F72C8}"/>
              </a:ext>
            </a:extLst>
          </p:cNvPr>
          <p:cNvSpPr>
            <a:spLocks noGrp="1"/>
          </p:cNvSpPr>
          <p:nvPr>
            <p:ph type="title"/>
          </p:nvPr>
        </p:nvSpPr>
        <p:spPr/>
        <p:txBody>
          <a:bodyPr/>
          <a:lstStyle/>
          <a:p>
            <a:r>
              <a:rPr lang="en-US" b="1" u="sng" dirty="0">
                <a:latin typeface="Batang" panose="02030600000101010101" pitchFamily="18" charset="-127"/>
                <a:ea typeface="Batang" panose="02030600000101010101" pitchFamily="18" charset="-127"/>
              </a:rPr>
              <a:t>Genesis</a:t>
            </a:r>
          </a:p>
        </p:txBody>
      </p:sp>
      <p:sp>
        <p:nvSpPr>
          <p:cNvPr id="3" name="Content Placeholder 2">
            <a:extLst>
              <a:ext uri="{FF2B5EF4-FFF2-40B4-BE49-F238E27FC236}">
                <a16:creationId xmlns:a16="http://schemas.microsoft.com/office/drawing/2014/main" id="{AF3D384D-4E4F-454C-A4C0-A2F57D29B9EA}"/>
              </a:ext>
            </a:extLst>
          </p:cNvPr>
          <p:cNvSpPr>
            <a:spLocks noGrp="1"/>
          </p:cNvSpPr>
          <p:nvPr>
            <p:ph idx="1"/>
          </p:nvPr>
        </p:nvSpPr>
        <p:spPr/>
        <p:txBody>
          <a:bodyPr/>
          <a:lstStyle/>
          <a:p>
            <a:pPr>
              <a:buFont typeface="Wingdings" panose="05000000000000000000" pitchFamily="2" charset="2"/>
              <a:buChar char="Ø"/>
            </a:pPr>
            <a:r>
              <a:rPr lang="en-US" dirty="0"/>
              <a:t> </a:t>
            </a:r>
            <a:r>
              <a:rPr lang="en-US" sz="3600" dirty="0">
                <a:latin typeface="Batang" panose="02030600000101010101" pitchFamily="18" charset="-127"/>
                <a:ea typeface="Batang" panose="02030600000101010101" pitchFamily="18" charset="-127"/>
              </a:rPr>
              <a:t>Genesis 1-11 covers numerous generations.</a:t>
            </a:r>
          </a:p>
          <a:p>
            <a:pPr>
              <a:buFont typeface="Wingdings" panose="05000000000000000000" pitchFamily="2" charset="2"/>
              <a:buChar char="Ø"/>
            </a:pPr>
            <a:r>
              <a:rPr lang="en-US" sz="3600" dirty="0">
                <a:latin typeface="Batang" panose="02030600000101010101" pitchFamily="18" charset="-127"/>
                <a:ea typeface="Batang" panose="02030600000101010101" pitchFamily="18" charset="-127"/>
              </a:rPr>
              <a:t> By chapter 7 the great flood has occurred. </a:t>
            </a:r>
          </a:p>
          <a:p>
            <a:pPr>
              <a:buFont typeface="Wingdings" panose="05000000000000000000" pitchFamily="2" charset="2"/>
              <a:buChar char="Ø"/>
            </a:pPr>
            <a:r>
              <a:rPr lang="en-US" sz="3600" dirty="0">
                <a:latin typeface="Batang" panose="02030600000101010101" pitchFamily="18" charset="-127"/>
                <a:ea typeface="Batang" panose="02030600000101010101" pitchFamily="18" charset="-127"/>
              </a:rPr>
              <a:t> Chapter 11 ends with the descendants of Noah being listed.</a:t>
            </a:r>
          </a:p>
          <a:p>
            <a:endParaRPr lang="en-US" dirty="0"/>
          </a:p>
        </p:txBody>
      </p:sp>
    </p:spTree>
    <p:extLst>
      <p:ext uri="{BB962C8B-B14F-4D97-AF65-F5344CB8AC3E}">
        <p14:creationId xmlns:p14="http://schemas.microsoft.com/office/powerpoint/2010/main" val="669464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6619-7FE2-4125-BF9C-3D05837F72C8}"/>
              </a:ext>
            </a:extLst>
          </p:cNvPr>
          <p:cNvSpPr>
            <a:spLocks noGrp="1"/>
          </p:cNvSpPr>
          <p:nvPr>
            <p:ph type="title"/>
          </p:nvPr>
        </p:nvSpPr>
        <p:spPr>
          <a:xfrm>
            <a:off x="838200" y="365126"/>
            <a:ext cx="10515600" cy="920336"/>
          </a:xfrm>
        </p:spPr>
        <p:txBody>
          <a:bodyPr/>
          <a:lstStyle/>
          <a:p>
            <a:r>
              <a:rPr lang="en-US" b="1" u="sng" dirty="0">
                <a:latin typeface="Batang" panose="02030600000101010101" pitchFamily="18" charset="-127"/>
                <a:ea typeface="Batang" panose="02030600000101010101" pitchFamily="18" charset="-127"/>
              </a:rPr>
              <a:t>Abram</a:t>
            </a:r>
          </a:p>
        </p:txBody>
      </p:sp>
      <p:sp>
        <p:nvSpPr>
          <p:cNvPr id="3" name="Content Placeholder 2">
            <a:extLst>
              <a:ext uri="{FF2B5EF4-FFF2-40B4-BE49-F238E27FC236}">
                <a16:creationId xmlns:a16="http://schemas.microsoft.com/office/drawing/2014/main" id="{AF3D384D-4E4F-454C-A4C0-A2F57D29B9EA}"/>
              </a:ext>
            </a:extLst>
          </p:cNvPr>
          <p:cNvSpPr>
            <a:spLocks noGrp="1"/>
          </p:cNvSpPr>
          <p:nvPr>
            <p:ph idx="1"/>
          </p:nvPr>
        </p:nvSpPr>
        <p:spPr>
          <a:xfrm>
            <a:off x="838200" y="1285461"/>
            <a:ext cx="10744200" cy="5353877"/>
          </a:xfrm>
        </p:spPr>
        <p:txBody>
          <a:bodyPr>
            <a:normAutofit lnSpcReduction="10000"/>
          </a:bodyPr>
          <a:lstStyle/>
          <a:p>
            <a:pPr>
              <a:buFont typeface="Wingdings" panose="05000000000000000000" pitchFamily="2" charset="2"/>
              <a:buChar char="Ø"/>
            </a:pPr>
            <a:r>
              <a:rPr lang="en-US" dirty="0"/>
              <a:t> </a:t>
            </a:r>
            <a:r>
              <a:rPr lang="en-US" sz="3600" dirty="0">
                <a:latin typeface="Batang" panose="02030600000101010101" pitchFamily="18" charset="-127"/>
                <a:ea typeface="Batang" panose="02030600000101010101" pitchFamily="18" charset="-127"/>
              </a:rPr>
              <a:t> </a:t>
            </a:r>
            <a:r>
              <a:rPr lang="en-US" sz="3500" dirty="0">
                <a:latin typeface="Batang" panose="02030600000101010101" pitchFamily="18" charset="-127"/>
                <a:ea typeface="Batang" panose="02030600000101010101" pitchFamily="18" charset="-127"/>
              </a:rPr>
              <a:t>Shem, Noah’s son, had a future descendant named </a:t>
            </a:r>
            <a:r>
              <a:rPr lang="en-US" sz="3500" dirty="0" err="1">
                <a:latin typeface="Batang" panose="02030600000101010101" pitchFamily="18" charset="-127"/>
                <a:ea typeface="Batang" panose="02030600000101010101" pitchFamily="18" charset="-127"/>
              </a:rPr>
              <a:t>Terah</a:t>
            </a:r>
            <a:r>
              <a:rPr lang="en-US" sz="3500" dirty="0">
                <a:latin typeface="Batang" panose="02030600000101010101" pitchFamily="18" charset="-127"/>
                <a:ea typeface="Batang" panose="02030600000101010101" pitchFamily="18" charset="-127"/>
              </a:rPr>
              <a:t>.</a:t>
            </a:r>
          </a:p>
          <a:p>
            <a:pPr>
              <a:buFont typeface="Wingdings" panose="05000000000000000000" pitchFamily="2" charset="2"/>
              <a:buChar char="Ø"/>
            </a:pPr>
            <a:r>
              <a:rPr lang="en-US" sz="3500" dirty="0">
                <a:latin typeface="Batang" panose="02030600000101010101" pitchFamily="18" charset="-127"/>
                <a:ea typeface="Batang" panose="02030600000101010101" pitchFamily="18" charset="-127"/>
              </a:rPr>
              <a:t> </a:t>
            </a:r>
            <a:r>
              <a:rPr lang="en-US" sz="3500" dirty="0" err="1">
                <a:latin typeface="Batang" panose="02030600000101010101" pitchFamily="18" charset="-127"/>
                <a:ea typeface="Batang" panose="02030600000101010101" pitchFamily="18" charset="-127"/>
              </a:rPr>
              <a:t>Terah</a:t>
            </a:r>
            <a:r>
              <a:rPr lang="en-US" sz="3500" dirty="0">
                <a:latin typeface="Batang" panose="02030600000101010101" pitchFamily="18" charset="-127"/>
                <a:ea typeface="Batang" panose="02030600000101010101" pitchFamily="18" charset="-127"/>
              </a:rPr>
              <a:t> had three sons, one of those sons was a man named Abram.</a:t>
            </a:r>
          </a:p>
          <a:p>
            <a:pPr>
              <a:buFont typeface="Wingdings" panose="05000000000000000000" pitchFamily="2" charset="2"/>
              <a:buChar char="Ø"/>
            </a:pPr>
            <a:r>
              <a:rPr lang="en-US" sz="3500" dirty="0">
                <a:latin typeface="Batang" panose="02030600000101010101" pitchFamily="18" charset="-127"/>
                <a:ea typeface="Batang" panose="02030600000101010101" pitchFamily="18" charset="-127"/>
              </a:rPr>
              <a:t> Abram was born in Ur of the Chaldeans, Ur was an ancient city in modern day Iraq. </a:t>
            </a:r>
          </a:p>
          <a:p>
            <a:pPr>
              <a:buFont typeface="Wingdings" panose="05000000000000000000" pitchFamily="2" charset="2"/>
              <a:buChar char="Ø"/>
            </a:pPr>
            <a:r>
              <a:rPr lang="en-US" sz="3500" dirty="0">
                <a:latin typeface="Batang" panose="02030600000101010101" pitchFamily="18" charset="-127"/>
                <a:ea typeface="Batang" panose="02030600000101010101" pitchFamily="18" charset="-127"/>
              </a:rPr>
              <a:t> Abram’s family left Ur to go to Canaan, they stopped in Haran and settled there.  </a:t>
            </a:r>
          </a:p>
          <a:p>
            <a:pPr>
              <a:buFont typeface="Wingdings" panose="05000000000000000000" pitchFamily="2" charset="2"/>
              <a:buChar char="Ø"/>
            </a:pPr>
            <a:r>
              <a:rPr lang="en-US" sz="3500" dirty="0">
                <a:latin typeface="Batang" panose="02030600000101010101" pitchFamily="18" charset="-127"/>
                <a:ea typeface="Batang" panose="02030600000101010101" pitchFamily="18" charset="-127"/>
              </a:rPr>
              <a:t> Abram was married to Sarai. </a:t>
            </a:r>
          </a:p>
          <a:p>
            <a:pPr>
              <a:buFont typeface="Wingdings" panose="05000000000000000000" pitchFamily="2" charset="2"/>
              <a:buChar char="Ø"/>
            </a:pPr>
            <a:r>
              <a:rPr lang="en-US" sz="3500" dirty="0">
                <a:latin typeface="Batang" panose="02030600000101010101" pitchFamily="18" charset="-127"/>
                <a:ea typeface="Batang" panose="02030600000101010101" pitchFamily="18" charset="-127"/>
              </a:rPr>
              <a:t> </a:t>
            </a:r>
            <a:r>
              <a:rPr lang="en-US" sz="3500" dirty="0" err="1">
                <a:latin typeface="Batang" panose="02030600000101010101" pitchFamily="18" charset="-127"/>
                <a:ea typeface="Batang" panose="02030600000101010101" pitchFamily="18" charset="-127"/>
              </a:rPr>
              <a:t>Terah</a:t>
            </a:r>
            <a:r>
              <a:rPr lang="en-US" sz="3500" dirty="0">
                <a:latin typeface="Batang" panose="02030600000101010101" pitchFamily="18" charset="-127"/>
                <a:ea typeface="Batang" panose="02030600000101010101" pitchFamily="18" charset="-127"/>
              </a:rPr>
              <a:t>, Abram’s father, died in Haran</a:t>
            </a:r>
            <a:endParaRPr lang="en-US" sz="3500" dirty="0"/>
          </a:p>
        </p:txBody>
      </p:sp>
    </p:spTree>
    <p:extLst>
      <p:ext uri="{BB962C8B-B14F-4D97-AF65-F5344CB8AC3E}">
        <p14:creationId xmlns:p14="http://schemas.microsoft.com/office/powerpoint/2010/main" val="872993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6619-7FE2-4125-BF9C-3D05837F72C8}"/>
              </a:ext>
            </a:extLst>
          </p:cNvPr>
          <p:cNvSpPr>
            <a:spLocks noGrp="1"/>
          </p:cNvSpPr>
          <p:nvPr>
            <p:ph type="title"/>
          </p:nvPr>
        </p:nvSpPr>
        <p:spPr>
          <a:xfrm>
            <a:off x="838200" y="365126"/>
            <a:ext cx="10515600" cy="920336"/>
          </a:xfrm>
        </p:spPr>
        <p:txBody>
          <a:bodyPr/>
          <a:lstStyle/>
          <a:p>
            <a:r>
              <a:rPr lang="en-US" b="1" u="sng" dirty="0">
                <a:latin typeface="Batang" panose="02030600000101010101" pitchFamily="18" charset="-127"/>
                <a:ea typeface="Batang" panose="02030600000101010101" pitchFamily="18" charset="-127"/>
              </a:rPr>
              <a:t>God’s Call on Abram</a:t>
            </a:r>
          </a:p>
        </p:txBody>
      </p:sp>
      <p:sp>
        <p:nvSpPr>
          <p:cNvPr id="3" name="Content Placeholder 2">
            <a:extLst>
              <a:ext uri="{FF2B5EF4-FFF2-40B4-BE49-F238E27FC236}">
                <a16:creationId xmlns:a16="http://schemas.microsoft.com/office/drawing/2014/main" id="{AF3D384D-4E4F-454C-A4C0-A2F57D29B9EA}"/>
              </a:ext>
            </a:extLst>
          </p:cNvPr>
          <p:cNvSpPr>
            <a:spLocks noGrp="1"/>
          </p:cNvSpPr>
          <p:nvPr>
            <p:ph idx="1"/>
          </p:nvPr>
        </p:nvSpPr>
        <p:spPr>
          <a:xfrm>
            <a:off x="838200" y="1285461"/>
            <a:ext cx="10744200" cy="5353877"/>
          </a:xfrm>
        </p:spPr>
        <p:txBody>
          <a:bodyPr>
            <a:normAutofit/>
          </a:bodyPr>
          <a:lstStyle/>
          <a:p>
            <a:pPr>
              <a:buFont typeface="Wingdings" panose="05000000000000000000" pitchFamily="2" charset="2"/>
              <a:buChar char="Ø"/>
            </a:pPr>
            <a:r>
              <a:rPr lang="en-US" sz="3600" dirty="0">
                <a:latin typeface="Batang" panose="02030600000101010101" pitchFamily="18" charset="-127"/>
                <a:ea typeface="Batang" panose="02030600000101010101" pitchFamily="18" charset="-127"/>
              </a:rPr>
              <a:t> Leave everything you have ever known and go where I tell you to go. </a:t>
            </a:r>
          </a:p>
          <a:p>
            <a:pPr marL="0" indent="0">
              <a:buNone/>
            </a:pPr>
            <a:endParaRPr lang="en-US" sz="3600" dirty="0">
              <a:latin typeface="Batang" panose="02030600000101010101" pitchFamily="18" charset="-127"/>
              <a:ea typeface="Batang" panose="02030600000101010101" pitchFamily="18" charset="-127"/>
            </a:endParaRPr>
          </a:p>
          <a:p>
            <a:pPr marL="0" indent="0">
              <a:buNone/>
            </a:pPr>
            <a:endParaRPr lang="en-US" sz="3600" dirty="0">
              <a:latin typeface="Batang" panose="02030600000101010101" pitchFamily="18" charset="-127"/>
              <a:ea typeface="Batang" panose="02030600000101010101" pitchFamily="18" charset="-127"/>
            </a:endParaRPr>
          </a:p>
          <a:p>
            <a:pPr marL="0" indent="0">
              <a:buNone/>
            </a:pPr>
            <a:endParaRPr lang="en-US" sz="3600" dirty="0">
              <a:latin typeface="Batang" panose="02030600000101010101" pitchFamily="18" charset="-127"/>
              <a:ea typeface="Batang" panose="02030600000101010101" pitchFamily="18" charset="-127"/>
            </a:endParaRPr>
          </a:p>
          <a:p>
            <a:pPr marL="0" indent="0">
              <a:buNone/>
            </a:pPr>
            <a:r>
              <a:rPr lang="en-US" sz="3200" i="1" dirty="0">
                <a:latin typeface="Batang" panose="02030600000101010101" pitchFamily="18" charset="-127"/>
                <a:ea typeface="Batang" panose="02030600000101010101" pitchFamily="18" charset="-127"/>
              </a:rPr>
              <a:t>Now the Lord said to Abram, “Go from your country and your kindred and your father's house to the land that I will show you.”</a:t>
            </a:r>
          </a:p>
          <a:p>
            <a:pPr marL="0" indent="0">
              <a:buNone/>
            </a:pPr>
            <a:r>
              <a:rPr lang="en-US" sz="2400" b="1" dirty="0">
                <a:latin typeface="Batang" panose="02030600000101010101" pitchFamily="18" charset="-127"/>
                <a:ea typeface="Batang" panose="02030600000101010101" pitchFamily="18" charset="-127"/>
              </a:rPr>
              <a:t>Genesis 12:1 </a:t>
            </a:r>
          </a:p>
        </p:txBody>
      </p:sp>
    </p:spTree>
    <p:extLst>
      <p:ext uri="{BB962C8B-B14F-4D97-AF65-F5344CB8AC3E}">
        <p14:creationId xmlns:p14="http://schemas.microsoft.com/office/powerpoint/2010/main" val="193491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6619-7FE2-4125-BF9C-3D05837F72C8}"/>
              </a:ext>
            </a:extLst>
          </p:cNvPr>
          <p:cNvSpPr>
            <a:spLocks noGrp="1"/>
          </p:cNvSpPr>
          <p:nvPr>
            <p:ph type="title"/>
          </p:nvPr>
        </p:nvSpPr>
        <p:spPr>
          <a:xfrm>
            <a:off x="838200" y="365126"/>
            <a:ext cx="10515600" cy="920336"/>
          </a:xfrm>
        </p:spPr>
        <p:txBody>
          <a:bodyPr/>
          <a:lstStyle/>
          <a:p>
            <a:r>
              <a:rPr lang="en-US" b="1" u="sng" dirty="0">
                <a:latin typeface="Batang" panose="02030600000101010101" pitchFamily="18" charset="-127"/>
                <a:ea typeface="Batang" panose="02030600000101010101" pitchFamily="18" charset="-127"/>
              </a:rPr>
              <a:t>God’s Promise</a:t>
            </a:r>
          </a:p>
        </p:txBody>
      </p:sp>
      <p:sp>
        <p:nvSpPr>
          <p:cNvPr id="3" name="Content Placeholder 2">
            <a:extLst>
              <a:ext uri="{FF2B5EF4-FFF2-40B4-BE49-F238E27FC236}">
                <a16:creationId xmlns:a16="http://schemas.microsoft.com/office/drawing/2014/main" id="{AF3D384D-4E4F-454C-A4C0-A2F57D29B9EA}"/>
              </a:ext>
            </a:extLst>
          </p:cNvPr>
          <p:cNvSpPr>
            <a:spLocks noGrp="1"/>
          </p:cNvSpPr>
          <p:nvPr>
            <p:ph idx="1"/>
          </p:nvPr>
        </p:nvSpPr>
        <p:spPr>
          <a:xfrm>
            <a:off x="838200" y="1285462"/>
            <a:ext cx="10744200" cy="5207412"/>
          </a:xfrm>
        </p:spPr>
        <p:txBody>
          <a:bodyPr>
            <a:normAutofit/>
          </a:bodyPr>
          <a:lstStyle/>
          <a:p>
            <a:pPr marL="0" indent="0">
              <a:buNone/>
            </a:pPr>
            <a:endParaRPr lang="en-US" sz="3200" i="1" dirty="0">
              <a:latin typeface="Batang" panose="02030600000101010101" pitchFamily="18" charset="-127"/>
              <a:ea typeface="Batang" panose="02030600000101010101" pitchFamily="18" charset="-127"/>
            </a:endParaRPr>
          </a:p>
          <a:p>
            <a:pPr marL="0" indent="0">
              <a:buNone/>
            </a:pPr>
            <a:r>
              <a:rPr lang="en-US" sz="3600" i="1" dirty="0">
                <a:latin typeface="Batang" panose="02030600000101010101" pitchFamily="18" charset="-127"/>
                <a:ea typeface="Batang" panose="02030600000101010101" pitchFamily="18" charset="-127"/>
              </a:rPr>
              <a:t>And I will make of you a great nation, and I will bless you and make your name great, so that you will be a blessing. 3 I will bless those who bless you, and him who dishonors you I will curse, and in you all the families of the earth shall be blessed.</a:t>
            </a:r>
          </a:p>
          <a:p>
            <a:pPr marL="0" indent="0">
              <a:buNone/>
            </a:pPr>
            <a:r>
              <a:rPr lang="en-US" sz="2400" b="1" dirty="0">
                <a:latin typeface="Batang" panose="02030600000101010101" pitchFamily="18" charset="-127"/>
                <a:ea typeface="Batang" panose="02030600000101010101" pitchFamily="18" charset="-127"/>
              </a:rPr>
              <a:t>Genesis 12:2-3</a:t>
            </a:r>
          </a:p>
        </p:txBody>
      </p:sp>
    </p:spTree>
    <p:extLst>
      <p:ext uri="{BB962C8B-B14F-4D97-AF65-F5344CB8AC3E}">
        <p14:creationId xmlns:p14="http://schemas.microsoft.com/office/powerpoint/2010/main" val="3556519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6619-7FE2-4125-BF9C-3D05837F72C8}"/>
              </a:ext>
            </a:extLst>
          </p:cNvPr>
          <p:cNvSpPr>
            <a:spLocks noGrp="1"/>
          </p:cNvSpPr>
          <p:nvPr>
            <p:ph type="title"/>
          </p:nvPr>
        </p:nvSpPr>
        <p:spPr>
          <a:xfrm>
            <a:off x="838200" y="365126"/>
            <a:ext cx="10515600" cy="920336"/>
          </a:xfrm>
        </p:spPr>
        <p:txBody>
          <a:bodyPr>
            <a:normAutofit/>
          </a:bodyPr>
          <a:lstStyle/>
          <a:p>
            <a:r>
              <a:rPr lang="en-US" sz="4000" b="1" u="sng" dirty="0">
                <a:latin typeface="Batang" panose="02030600000101010101" pitchFamily="18" charset="-127"/>
                <a:ea typeface="Batang" panose="02030600000101010101" pitchFamily="18" charset="-127"/>
              </a:rPr>
              <a:t>What Does God Promise to Abram?</a:t>
            </a:r>
          </a:p>
        </p:txBody>
      </p:sp>
      <p:sp>
        <p:nvSpPr>
          <p:cNvPr id="3" name="Content Placeholder 2">
            <a:extLst>
              <a:ext uri="{FF2B5EF4-FFF2-40B4-BE49-F238E27FC236}">
                <a16:creationId xmlns:a16="http://schemas.microsoft.com/office/drawing/2014/main" id="{AF3D384D-4E4F-454C-A4C0-A2F57D29B9EA}"/>
              </a:ext>
            </a:extLst>
          </p:cNvPr>
          <p:cNvSpPr>
            <a:spLocks noGrp="1"/>
          </p:cNvSpPr>
          <p:nvPr>
            <p:ph idx="1"/>
          </p:nvPr>
        </p:nvSpPr>
        <p:spPr>
          <a:xfrm>
            <a:off x="838200" y="1285462"/>
            <a:ext cx="10744200" cy="5353876"/>
          </a:xfrm>
        </p:spPr>
        <p:txBody>
          <a:bodyPr>
            <a:normAutofit/>
          </a:bodyPr>
          <a:lstStyle/>
          <a:p>
            <a:pPr marL="0" indent="0">
              <a:buNone/>
            </a:pPr>
            <a:r>
              <a:rPr lang="en-US" sz="3600" dirty="0">
                <a:latin typeface="Batang" panose="02030600000101010101" pitchFamily="18" charset="-127"/>
                <a:ea typeface="Batang" panose="02030600000101010101" pitchFamily="18" charset="-127"/>
              </a:rPr>
              <a:t>1) A promise of land</a:t>
            </a:r>
          </a:p>
          <a:p>
            <a:pPr marL="0" indent="0">
              <a:buNone/>
            </a:pPr>
            <a:r>
              <a:rPr lang="en-US" sz="3600" dirty="0">
                <a:latin typeface="Batang" panose="02030600000101010101" pitchFamily="18" charset="-127"/>
                <a:ea typeface="Batang" panose="02030600000101010101" pitchFamily="18" charset="-127"/>
              </a:rPr>
              <a:t>2) A promise of a new and great nation </a:t>
            </a:r>
          </a:p>
          <a:p>
            <a:pPr marL="0" indent="0">
              <a:buNone/>
            </a:pPr>
            <a:endParaRPr lang="en-US" sz="3600" dirty="0">
              <a:latin typeface="Batang" panose="02030600000101010101" pitchFamily="18" charset="-127"/>
              <a:ea typeface="Batang" panose="02030600000101010101" pitchFamily="18" charset="-127"/>
            </a:endParaRPr>
          </a:p>
          <a:p>
            <a:pPr marL="0" indent="0">
              <a:buNone/>
            </a:pPr>
            <a:endParaRPr lang="en-US" sz="3600" dirty="0">
              <a:latin typeface="Batang" panose="02030600000101010101" pitchFamily="18" charset="-127"/>
              <a:ea typeface="Batang" panose="02030600000101010101" pitchFamily="18" charset="-127"/>
            </a:endParaRPr>
          </a:p>
          <a:p>
            <a:pPr marL="0" indent="0">
              <a:buNone/>
            </a:pPr>
            <a:r>
              <a:rPr lang="en-US" sz="3200" i="1" dirty="0">
                <a:latin typeface="Batang" panose="02030600000101010101" pitchFamily="18" charset="-127"/>
                <a:ea typeface="Batang" panose="02030600000101010101" pitchFamily="18" charset="-127"/>
              </a:rPr>
              <a:t>And I will make of you a great nation, and I will bless you and make your name great…</a:t>
            </a:r>
          </a:p>
          <a:p>
            <a:pPr marL="0" indent="0">
              <a:buNone/>
            </a:pPr>
            <a:r>
              <a:rPr lang="en-US" sz="2400" b="1" dirty="0">
                <a:latin typeface="Batang" panose="02030600000101010101" pitchFamily="18" charset="-127"/>
                <a:ea typeface="Batang" panose="02030600000101010101" pitchFamily="18" charset="-127"/>
              </a:rPr>
              <a:t>Genesis 12:2</a:t>
            </a:r>
          </a:p>
        </p:txBody>
      </p:sp>
    </p:spTree>
    <p:extLst>
      <p:ext uri="{BB962C8B-B14F-4D97-AF65-F5344CB8AC3E}">
        <p14:creationId xmlns:p14="http://schemas.microsoft.com/office/powerpoint/2010/main" val="3584285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6619-7FE2-4125-BF9C-3D05837F72C8}"/>
              </a:ext>
            </a:extLst>
          </p:cNvPr>
          <p:cNvSpPr>
            <a:spLocks noGrp="1"/>
          </p:cNvSpPr>
          <p:nvPr>
            <p:ph type="title"/>
          </p:nvPr>
        </p:nvSpPr>
        <p:spPr>
          <a:xfrm>
            <a:off x="838200" y="365126"/>
            <a:ext cx="10515600" cy="920336"/>
          </a:xfrm>
        </p:spPr>
        <p:txBody>
          <a:bodyPr>
            <a:normAutofit/>
          </a:bodyPr>
          <a:lstStyle/>
          <a:p>
            <a:r>
              <a:rPr lang="en-US" sz="4000" b="1" u="sng" dirty="0">
                <a:latin typeface="Batang" panose="02030600000101010101" pitchFamily="18" charset="-127"/>
                <a:ea typeface="Batang" panose="02030600000101010101" pitchFamily="18" charset="-127"/>
              </a:rPr>
              <a:t>What Does God Promise to Abram?</a:t>
            </a:r>
          </a:p>
        </p:txBody>
      </p:sp>
      <p:sp>
        <p:nvSpPr>
          <p:cNvPr id="3" name="Content Placeholder 2">
            <a:extLst>
              <a:ext uri="{FF2B5EF4-FFF2-40B4-BE49-F238E27FC236}">
                <a16:creationId xmlns:a16="http://schemas.microsoft.com/office/drawing/2014/main" id="{AF3D384D-4E4F-454C-A4C0-A2F57D29B9EA}"/>
              </a:ext>
            </a:extLst>
          </p:cNvPr>
          <p:cNvSpPr>
            <a:spLocks noGrp="1"/>
          </p:cNvSpPr>
          <p:nvPr>
            <p:ph idx="1"/>
          </p:nvPr>
        </p:nvSpPr>
        <p:spPr>
          <a:xfrm>
            <a:off x="838200" y="1285462"/>
            <a:ext cx="10744200" cy="5353876"/>
          </a:xfrm>
        </p:spPr>
        <p:txBody>
          <a:bodyPr>
            <a:normAutofit/>
          </a:bodyPr>
          <a:lstStyle/>
          <a:p>
            <a:pPr marL="0" indent="0">
              <a:buNone/>
            </a:pPr>
            <a:r>
              <a:rPr lang="en-US" sz="3600" dirty="0">
                <a:latin typeface="Batang" panose="02030600000101010101" pitchFamily="18" charset="-127"/>
                <a:ea typeface="Batang" panose="02030600000101010101" pitchFamily="18" charset="-127"/>
              </a:rPr>
              <a:t>1) A promise of land</a:t>
            </a:r>
          </a:p>
          <a:p>
            <a:pPr marL="0" indent="0">
              <a:buNone/>
            </a:pPr>
            <a:r>
              <a:rPr lang="en-US" sz="3600" dirty="0">
                <a:latin typeface="Batang" panose="02030600000101010101" pitchFamily="18" charset="-127"/>
                <a:ea typeface="Batang" panose="02030600000101010101" pitchFamily="18" charset="-127"/>
              </a:rPr>
              <a:t>2) A promise of a new and great nation</a:t>
            </a:r>
          </a:p>
          <a:p>
            <a:pPr marL="0" indent="0">
              <a:buNone/>
            </a:pPr>
            <a:r>
              <a:rPr lang="en-US" sz="3600" dirty="0">
                <a:latin typeface="Batang" panose="02030600000101010101" pitchFamily="18" charset="-127"/>
                <a:ea typeface="Batang" panose="02030600000101010101" pitchFamily="18" charset="-127"/>
              </a:rPr>
              <a:t>3) A promise of blessing </a:t>
            </a:r>
          </a:p>
          <a:p>
            <a:pPr marL="0" indent="0">
              <a:buNone/>
            </a:pPr>
            <a:endParaRPr lang="en-US" sz="3600" dirty="0">
              <a:latin typeface="Batang" panose="02030600000101010101" pitchFamily="18" charset="-127"/>
              <a:ea typeface="Batang" panose="02030600000101010101" pitchFamily="18" charset="-127"/>
            </a:endParaRPr>
          </a:p>
          <a:p>
            <a:pPr marL="0" indent="0">
              <a:buNone/>
            </a:pPr>
            <a:endParaRPr lang="en-US" sz="3600" dirty="0">
              <a:latin typeface="Batang" panose="02030600000101010101" pitchFamily="18" charset="-127"/>
              <a:ea typeface="Batang" panose="02030600000101010101" pitchFamily="18" charset="-127"/>
            </a:endParaRPr>
          </a:p>
          <a:p>
            <a:pPr marL="0" indent="0">
              <a:buNone/>
            </a:pPr>
            <a:r>
              <a:rPr lang="en-US" sz="3200" i="1" dirty="0">
                <a:latin typeface="Batang" panose="02030600000101010101" pitchFamily="18" charset="-127"/>
                <a:ea typeface="Batang" panose="02030600000101010101" pitchFamily="18" charset="-127"/>
              </a:rPr>
              <a:t>I will bless those who bless you, and him who dishonors you I will curse, and </a:t>
            </a:r>
            <a:r>
              <a:rPr lang="en-US" sz="3200" i="1" u="sng" dirty="0">
                <a:latin typeface="Batang" panose="02030600000101010101" pitchFamily="18" charset="-127"/>
                <a:ea typeface="Batang" panose="02030600000101010101" pitchFamily="18" charset="-127"/>
              </a:rPr>
              <a:t>in you all the families of the earth shall be blessed</a:t>
            </a:r>
            <a:r>
              <a:rPr lang="en-US" sz="3200" i="1" dirty="0">
                <a:latin typeface="Batang" panose="02030600000101010101" pitchFamily="18" charset="-127"/>
                <a:ea typeface="Batang" panose="02030600000101010101" pitchFamily="18" charset="-127"/>
              </a:rPr>
              <a:t>.</a:t>
            </a:r>
          </a:p>
          <a:p>
            <a:pPr marL="0" indent="0">
              <a:buNone/>
            </a:pPr>
            <a:r>
              <a:rPr lang="en-US" sz="2400" b="1" dirty="0">
                <a:latin typeface="Batang" panose="02030600000101010101" pitchFamily="18" charset="-127"/>
                <a:ea typeface="Batang" panose="02030600000101010101" pitchFamily="18" charset="-127"/>
              </a:rPr>
              <a:t>Genesis 12:3</a:t>
            </a:r>
          </a:p>
        </p:txBody>
      </p:sp>
    </p:spTree>
    <p:extLst>
      <p:ext uri="{BB962C8B-B14F-4D97-AF65-F5344CB8AC3E}">
        <p14:creationId xmlns:p14="http://schemas.microsoft.com/office/powerpoint/2010/main" val="1094069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6619-7FE2-4125-BF9C-3D05837F72C8}"/>
              </a:ext>
            </a:extLst>
          </p:cNvPr>
          <p:cNvSpPr>
            <a:spLocks noGrp="1"/>
          </p:cNvSpPr>
          <p:nvPr>
            <p:ph type="title"/>
          </p:nvPr>
        </p:nvSpPr>
        <p:spPr>
          <a:xfrm>
            <a:off x="838200" y="365126"/>
            <a:ext cx="10515600" cy="920336"/>
          </a:xfrm>
        </p:spPr>
        <p:txBody>
          <a:bodyPr>
            <a:normAutofit/>
          </a:bodyPr>
          <a:lstStyle/>
          <a:p>
            <a:r>
              <a:rPr lang="en-US" sz="4000" b="1" u="sng" dirty="0">
                <a:latin typeface="Batang" panose="02030600000101010101" pitchFamily="18" charset="-127"/>
                <a:ea typeface="Batang" panose="02030600000101010101" pitchFamily="18" charset="-127"/>
              </a:rPr>
              <a:t>What Did Abram Do?</a:t>
            </a:r>
          </a:p>
        </p:txBody>
      </p:sp>
      <p:sp>
        <p:nvSpPr>
          <p:cNvPr id="3" name="Content Placeholder 2">
            <a:extLst>
              <a:ext uri="{FF2B5EF4-FFF2-40B4-BE49-F238E27FC236}">
                <a16:creationId xmlns:a16="http://schemas.microsoft.com/office/drawing/2014/main" id="{AF3D384D-4E4F-454C-A4C0-A2F57D29B9EA}"/>
              </a:ext>
            </a:extLst>
          </p:cNvPr>
          <p:cNvSpPr>
            <a:spLocks noGrp="1"/>
          </p:cNvSpPr>
          <p:nvPr>
            <p:ph idx="1"/>
          </p:nvPr>
        </p:nvSpPr>
        <p:spPr>
          <a:xfrm>
            <a:off x="838200" y="1285462"/>
            <a:ext cx="10744200" cy="5353876"/>
          </a:xfrm>
        </p:spPr>
        <p:txBody>
          <a:bodyPr>
            <a:normAutofit/>
          </a:bodyPr>
          <a:lstStyle/>
          <a:p>
            <a:pPr>
              <a:buFont typeface="Wingdings" panose="05000000000000000000" pitchFamily="2" charset="2"/>
              <a:buChar char="Ø"/>
            </a:pPr>
            <a:r>
              <a:rPr lang="en-US" sz="3600" dirty="0">
                <a:latin typeface="Batang" panose="02030600000101010101" pitchFamily="18" charset="-127"/>
                <a:ea typeface="Batang" panose="02030600000101010101" pitchFamily="18" charset="-127"/>
              </a:rPr>
              <a:t> Abram left his family</a:t>
            </a:r>
          </a:p>
          <a:p>
            <a:pPr marL="0" indent="0">
              <a:buNone/>
            </a:pPr>
            <a:endParaRPr lang="en-US" sz="3600" dirty="0">
              <a:latin typeface="Batang" panose="02030600000101010101" pitchFamily="18" charset="-127"/>
              <a:ea typeface="Batang" panose="02030600000101010101" pitchFamily="18" charset="-127"/>
            </a:endParaRPr>
          </a:p>
          <a:p>
            <a:pPr marL="0" indent="0">
              <a:buNone/>
            </a:pPr>
            <a:endParaRPr lang="en-US" sz="3200" i="1" dirty="0">
              <a:latin typeface="Batang" panose="02030600000101010101" pitchFamily="18" charset="-127"/>
              <a:ea typeface="Batang" panose="02030600000101010101" pitchFamily="18" charset="-127"/>
            </a:endParaRPr>
          </a:p>
          <a:p>
            <a:pPr marL="0" indent="0">
              <a:buNone/>
            </a:pPr>
            <a:endParaRPr lang="en-US" sz="3200" i="1" dirty="0">
              <a:latin typeface="Batang" panose="02030600000101010101" pitchFamily="18" charset="-127"/>
              <a:ea typeface="Batang" panose="02030600000101010101" pitchFamily="18" charset="-127"/>
            </a:endParaRPr>
          </a:p>
          <a:p>
            <a:pPr marL="0" indent="0">
              <a:buNone/>
            </a:pPr>
            <a:endParaRPr lang="en-US" sz="3200" i="1" dirty="0">
              <a:latin typeface="Batang" panose="02030600000101010101" pitchFamily="18" charset="-127"/>
              <a:ea typeface="Batang" panose="02030600000101010101" pitchFamily="18" charset="-127"/>
            </a:endParaRPr>
          </a:p>
          <a:p>
            <a:pPr marL="0" indent="0">
              <a:buNone/>
            </a:pPr>
            <a:endParaRPr lang="en-US" sz="3200" i="1" dirty="0">
              <a:latin typeface="Batang" panose="02030600000101010101" pitchFamily="18" charset="-127"/>
              <a:ea typeface="Batang" panose="02030600000101010101" pitchFamily="18" charset="-127"/>
            </a:endParaRPr>
          </a:p>
          <a:p>
            <a:pPr marL="0" indent="0">
              <a:buNone/>
            </a:pPr>
            <a:r>
              <a:rPr lang="en-US" sz="3200" i="1" dirty="0">
                <a:latin typeface="Batang" panose="02030600000101010101" pitchFamily="18" charset="-127"/>
                <a:ea typeface="Batang" panose="02030600000101010101" pitchFamily="18" charset="-127"/>
              </a:rPr>
              <a:t>So Abram went, as the Lord had told him...</a:t>
            </a:r>
          </a:p>
          <a:p>
            <a:pPr marL="0" indent="0">
              <a:buNone/>
            </a:pPr>
            <a:r>
              <a:rPr lang="en-US" sz="2400" b="1" dirty="0">
                <a:latin typeface="Batang" panose="02030600000101010101" pitchFamily="18" charset="-127"/>
                <a:ea typeface="Batang" panose="02030600000101010101" pitchFamily="18" charset="-127"/>
              </a:rPr>
              <a:t>Genesis 12:4</a:t>
            </a:r>
          </a:p>
        </p:txBody>
      </p:sp>
    </p:spTree>
    <p:extLst>
      <p:ext uri="{BB962C8B-B14F-4D97-AF65-F5344CB8AC3E}">
        <p14:creationId xmlns:p14="http://schemas.microsoft.com/office/powerpoint/2010/main" val="24255543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TotalTime>
  <Words>1209</Words>
  <Application>Microsoft Office PowerPoint</Application>
  <PresentationFormat>Widescreen</PresentationFormat>
  <Paragraphs>146</Paragraphs>
  <Slides>28</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Batang</vt:lpstr>
      <vt:lpstr>Arial</vt:lpstr>
      <vt:lpstr>Century Gothic</vt:lpstr>
      <vt:lpstr>Wingdings</vt:lpstr>
      <vt:lpstr>Office Theme</vt:lpstr>
      <vt:lpstr>1_Office Theme</vt:lpstr>
      <vt:lpstr> </vt:lpstr>
      <vt:lpstr>PowerPoint Presentation</vt:lpstr>
      <vt:lpstr>Genesis</vt:lpstr>
      <vt:lpstr>Abram</vt:lpstr>
      <vt:lpstr>God’s Call on Abram</vt:lpstr>
      <vt:lpstr>God’s Promise</vt:lpstr>
      <vt:lpstr>What Does God Promise to Abram?</vt:lpstr>
      <vt:lpstr>What Does God Promise to Abram?</vt:lpstr>
      <vt:lpstr>What Did Abram Do?</vt:lpstr>
      <vt:lpstr>Genesis 15</vt:lpstr>
      <vt:lpstr>Genesis 15</vt:lpstr>
      <vt:lpstr>Abram’s Prayer</vt:lpstr>
      <vt:lpstr>Abram’s Prayer</vt:lpstr>
      <vt:lpstr>God Answers Abram’s Prayer</vt:lpstr>
      <vt:lpstr>God Answers Abram’s Prayer</vt:lpstr>
      <vt:lpstr>Genesis 21</vt:lpstr>
      <vt:lpstr>God’s Promise Fulfilled</vt:lpstr>
      <vt:lpstr>Abraham and Christmas</vt:lpstr>
      <vt:lpstr>PowerPoint Presentation</vt:lpstr>
      <vt:lpstr>What is the Good News of Great Joy that will be for all the People? </vt:lpstr>
      <vt:lpstr>How is Christ’s Birth Connected to Abraham? </vt:lpstr>
      <vt:lpstr>Jesus is the Bright Morning Star</vt:lpstr>
      <vt:lpstr>How Did God Bless all the Families of the Earth? </vt:lpstr>
      <vt:lpstr>How Did God Bless all the Families of the Earth? </vt:lpstr>
      <vt:lpstr>A Miracle:</vt:lpstr>
      <vt:lpstr>New Life:</vt:lpstr>
      <vt:lpstr>A Son: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Psalm 29</dc:title>
  <dc:creator>Pastor Marc Ramirez</dc:creator>
  <cp:lastModifiedBy>Marc Ramirez</cp:lastModifiedBy>
  <cp:revision>33</cp:revision>
  <cp:lastPrinted>2020-11-29T14:45:21Z</cp:lastPrinted>
  <dcterms:created xsi:type="dcterms:W3CDTF">2020-10-23T17:45:34Z</dcterms:created>
  <dcterms:modified xsi:type="dcterms:W3CDTF">2020-11-29T14:46:09Z</dcterms:modified>
</cp:coreProperties>
</file>