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430" r:id="rId2"/>
    <p:sldId id="257" r:id="rId3"/>
    <p:sldId id="432" r:id="rId4"/>
    <p:sldId id="431" r:id="rId5"/>
    <p:sldId id="433" r:id="rId6"/>
    <p:sldId id="434" r:id="rId7"/>
    <p:sldId id="435" r:id="rId8"/>
    <p:sldId id="436" r:id="rId9"/>
    <p:sldId id="437" r:id="rId10"/>
    <p:sldId id="438" r:id="rId11"/>
    <p:sldId id="439" r:id="rId12"/>
    <p:sldId id="441" r:id="rId13"/>
    <p:sldId id="442" r:id="rId14"/>
    <p:sldId id="457" r:id="rId15"/>
    <p:sldId id="443" r:id="rId16"/>
    <p:sldId id="444" r:id="rId17"/>
    <p:sldId id="445" r:id="rId18"/>
    <p:sldId id="446" r:id="rId19"/>
    <p:sldId id="447" r:id="rId20"/>
    <p:sldId id="448" r:id="rId21"/>
    <p:sldId id="449" r:id="rId22"/>
    <p:sldId id="450" r:id="rId23"/>
    <p:sldId id="451" r:id="rId24"/>
    <p:sldId id="452" r:id="rId25"/>
    <p:sldId id="456" r:id="rId26"/>
    <p:sldId id="453" r:id="rId27"/>
    <p:sldId id="454" r:id="rId28"/>
    <p:sldId id="455"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712" autoAdjust="0"/>
    <p:restoredTop sz="94660"/>
  </p:normalViewPr>
  <p:slideViewPr>
    <p:cSldViewPr snapToGrid="0">
      <p:cViewPr varScale="1">
        <p:scale>
          <a:sx n="86" d="100"/>
          <a:sy n="86" d="100"/>
        </p:scale>
        <p:origin x="437"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503576-F22B-4E20-8448-29AA31FB5DC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65721FB-5AFB-4DC1-B4BD-91053FF20DB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547420A-0EFF-4C9E-999F-EC65DF2BEAE8}"/>
              </a:ext>
            </a:extLst>
          </p:cNvPr>
          <p:cNvSpPr>
            <a:spLocks noGrp="1"/>
          </p:cNvSpPr>
          <p:nvPr>
            <p:ph type="dt" sz="half" idx="10"/>
          </p:nvPr>
        </p:nvSpPr>
        <p:spPr/>
        <p:txBody>
          <a:bodyPr/>
          <a:lstStyle/>
          <a:p>
            <a:fld id="{E2EFD999-DA64-423F-8022-84551C9A1189}" type="datetimeFigureOut">
              <a:rPr lang="en-US" smtClean="0"/>
              <a:t>10/17/2020</a:t>
            </a:fld>
            <a:endParaRPr lang="en-US"/>
          </a:p>
        </p:txBody>
      </p:sp>
      <p:sp>
        <p:nvSpPr>
          <p:cNvPr id="5" name="Footer Placeholder 4">
            <a:extLst>
              <a:ext uri="{FF2B5EF4-FFF2-40B4-BE49-F238E27FC236}">
                <a16:creationId xmlns:a16="http://schemas.microsoft.com/office/drawing/2014/main" id="{B8AA054E-39EF-457F-945C-CC88A2049E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0F02725-C5C3-4498-9045-5F96287918DC}"/>
              </a:ext>
            </a:extLst>
          </p:cNvPr>
          <p:cNvSpPr>
            <a:spLocks noGrp="1"/>
          </p:cNvSpPr>
          <p:nvPr>
            <p:ph type="sldNum" sz="quarter" idx="12"/>
          </p:nvPr>
        </p:nvSpPr>
        <p:spPr/>
        <p:txBody>
          <a:bodyPr/>
          <a:lstStyle/>
          <a:p>
            <a:fld id="{62F855DA-CBC1-43E3-8442-AE401F3BE510}" type="slidenum">
              <a:rPr lang="en-US" smtClean="0"/>
              <a:t>‹#›</a:t>
            </a:fld>
            <a:endParaRPr lang="en-US"/>
          </a:p>
        </p:txBody>
      </p:sp>
    </p:spTree>
    <p:extLst>
      <p:ext uri="{BB962C8B-B14F-4D97-AF65-F5344CB8AC3E}">
        <p14:creationId xmlns:p14="http://schemas.microsoft.com/office/powerpoint/2010/main" val="10503463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CC07FE-1D4B-4E98-8E2A-4E6A8A2E58B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1292757-913B-4934-8C9E-7AF389839A8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C46FD1-0A26-4A6A-9B70-E016BFE7DEBF}"/>
              </a:ext>
            </a:extLst>
          </p:cNvPr>
          <p:cNvSpPr>
            <a:spLocks noGrp="1"/>
          </p:cNvSpPr>
          <p:nvPr>
            <p:ph type="dt" sz="half" idx="10"/>
          </p:nvPr>
        </p:nvSpPr>
        <p:spPr/>
        <p:txBody>
          <a:bodyPr/>
          <a:lstStyle/>
          <a:p>
            <a:fld id="{E2EFD999-DA64-423F-8022-84551C9A1189}" type="datetimeFigureOut">
              <a:rPr lang="en-US" smtClean="0"/>
              <a:t>10/17/2020</a:t>
            </a:fld>
            <a:endParaRPr lang="en-US"/>
          </a:p>
        </p:txBody>
      </p:sp>
      <p:sp>
        <p:nvSpPr>
          <p:cNvPr id="5" name="Footer Placeholder 4">
            <a:extLst>
              <a:ext uri="{FF2B5EF4-FFF2-40B4-BE49-F238E27FC236}">
                <a16:creationId xmlns:a16="http://schemas.microsoft.com/office/drawing/2014/main" id="{984324FE-6FF3-4A16-A0EE-94DDC6CAEEF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8109223-3ABA-4EFF-ABD3-44FC1E3E25D3}"/>
              </a:ext>
            </a:extLst>
          </p:cNvPr>
          <p:cNvSpPr>
            <a:spLocks noGrp="1"/>
          </p:cNvSpPr>
          <p:nvPr>
            <p:ph type="sldNum" sz="quarter" idx="12"/>
          </p:nvPr>
        </p:nvSpPr>
        <p:spPr/>
        <p:txBody>
          <a:bodyPr/>
          <a:lstStyle/>
          <a:p>
            <a:fld id="{62F855DA-CBC1-43E3-8442-AE401F3BE510}" type="slidenum">
              <a:rPr lang="en-US" smtClean="0"/>
              <a:t>‹#›</a:t>
            </a:fld>
            <a:endParaRPr lang="en-US"/>
          </a:p>
        </p:txBody>
      </p:sp>
    </p:spTree>
    <p:extLst>
      <p:ext uri="{BB962C8B-B14F-4D97-AF65-F5344CB8AC3E}">
        <p14:creationId xmlns:p14="http://schemas.microsoft.com/office/powerpoint/2010/main" val="6088577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7BA503F-2EF3-4239-9731-4C6998CF7AE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CDADCDD-059E-41DD-AC89-804933A6240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30E5D07-C39E-480F-AB0A-9D1D5627E68A}"/>
              </a:ext>
            </a:extLst>
          </p:cNvPr>
          <p:cNvSpPr>
            <a:spLocks noGrp="1"/>
          </p:cNvSpPr>
          <p:nvPr>
            <p:ph type="dt" sz="half" idx="10"/>
          </p:nvPr>
        </p:nvSpPr>
        <p:spPr/>
        <p:txBody>
          <a:bodyPr/>
          <a:lstStyle/>
          <a:p>
            <a:fld id="{E2EFD999-DA64-423F-8022-84551C9A1189}" type="datetimeFigureOut">
              <a:rPr lang="en-US" smtClean="0"/>
              <a:t>10/17/2020</a:t>
            </a:fld>
            <a:endParaRPr lang="en-US"/>
          </a:p>
        </p:txBody>
      </p:sp>
      <p:sp>
        <p:nvSpPr>
          <p:cNvPr id="5" name="Footer Placeholder 4">
            <a:extLst>
              <a:ext uri="{FF2B5EF4-FFF2-40B4-BE49-F238E27FC236}">
                <a16:creationId xmlns:a16="http://schemas.microsoft.com/office/drawing/2014/main" id="{E341EA02-0F6D-49E3-AABF-29F71B0883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B6E690-1A81-4E3D-91B8-43BBA4A8B14F}"/>
              </a:ext>
            </a:extLst>
          </p:cNvPr>
          <p:cNvSpPr>
            <a:spLocks noGrp="1"/>
          </p:cNvSpPr>
          <p:nvPr>
            <p:ph type="sldNum" sz="quarter" idx="12"/>
          </p:nvPr>
        </p:nvSpPr>
        <p:spPr/>
        <p:txBody>
          <a:bodyPr/>
          <a:lstStyle/>
          <a:p>
            <a:fld id="{62F855DA-CBC1-43E3-8442-AE401F3BE510}" type="slidenum">
              <a:rPr lang="en-US" smtClean="0"/>
              <a:t>‹#›</a:t>
            </a:fld>
            <a:endParaRPr lang="en-US"/>
          </a:p>
        </p:txBody>
      </p:sp>
    </p:spTree>
    <p:extLst>
      <p:ext uri="{BB962C8B-B14F-4D97-AF65-F5344CB8AC3E}">
        <p14:creationId xmlns:p14="http://schemas.microsoft.com/office/powerpoint/2010/main" val="41994285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917089-03EB-43A2-A5DB-DDEA1F28958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F7177CB-71A5-49AA-A224-05914A850ED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BD0D1C5-9775-4848-AD58-5FE9EB0685F0}"/>
              </a:ext>
            </a:extLst>
          </p:cNvPr>
          <p:cNvSpPr>
            <a:spLocks noGrp="1"/>
          </p:cNvSpPr>
          <p:nvPr>
            <p:ph type="dt" sz="half" idx="10"/>
          </p:nvPr>
        </p:nvSpPr>
        <p:spPr/>
        <p:txBody>
          <a:bodyPr/>
          <a:lstStyle/>
          <a:p>
            <a:fld id="{E2EFD999-DA64-423F-8022-84551C9A1189}" type="datetimeFigureOut">
              <a:rPr lang="en-US" smtClean="0"/>
              <a:t>10/17/2020</a:t>
            </a:fld>
            <a:endParaRPr lang="en-US"/>
          </a:p>
        </p:txBody>
      </p:sp>
      <p:sp>
        <p:nvSpPr>
          <p:cNvPr id="5" name="Footer Placeholder 4">
            <a:extLst>
              <a:ext uri="{FF2B5EF4-FFF2-40B4-BE49-F238E27FC236}">
                <a16:creationId xmlns:a16="http://schemas.microsoft.com/office/drawing/2014/main" id="{6093ECD3-6F59-432D-915B-834F13F86C4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9CD7E55-D9C0-4C18-9BD8-7A203E634E93}"/>
              </a:ext>
            </a:extLst>
          </p:cNvPr>
          <p:cNvSpPr>
            <a:spLocks noGrp="1"/>
          </p:cNvSpPr>
          <p:nvPr>
            <p:ph type="sldNum" sz="quarter" idx="12"/>
          </p:nvPr>
        </p:nvSpPr>
        <p:spPr/>
        <p:txBody>
          <a:bodyPr/>
          <a:lstStyle/>
          <a:p>
            <a:fld id="{62F855DA-CBC1-43E3-8442-AE401F3BE510}" type="slidenum">
              <a:rPr lang="en-US" smtClean="0"/>
              <a:t>‹#›</a:t>
            </a:fld>
            <a:endParaRPr lang="en-US"/>
          </a:p>
        </p:txBody>
      </p:sp>
    </p:spTree>
    <p:extLst>
      <p:ext uri="{BB962C8B-B14F-4D97-AF65-F5344CB8AC3E}">
        <p14:creationId xmlns:p14="http://schemas.microsoft.com/office/powerpoint/2010/main" val="32228891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6AFCD-0F53-4F70-A332-07192A1F96F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D3AB341-2C65-4A0E-951D-5F8ACDAB7E2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1CD6B79-B295-4D9D-B744-2DEA749E271A}"/>
              </a:ext>
            </a:extLst>
          </p:cNvPr>
          <p:cNvSpPr>
            <a:spLocks noGrp="1"/>
          </p:cNvSpPr>
          <p:nvPr>
            <p:ph type="dt" sz="half" idx="10"/>
          </p:nvPr>
        </p:nvSpPr>
        <p:spPr/>
        <p:txBody>
          <a:bodyPr/>
          <a:lstStyle/>
          <a:p>
            <a:fld id="{E2EFD999-DA64-423F-8022-84551C9A1189}" type="datetimeFigureOut">
              <a:rPr lang="en-US" smtClean="0"/>
              <a:t>10/17/2020</a:t>
            </a:fld>
            <a:endParaRPr lang="en-US"/>
          </a:p>
        </p:txBody>
      </p:sp>
      <p:sp>
        <p:nvSpPr>
          <p:cNvPr id="5" name="Footer Placeholder 4">
            <a:extLst>
              <a:ext uri="{FF2B5EF4-FFF2-40B4-BE49-F238E27FC236}">
                <a16:creationId xmlns:a16="http://schemas.microsoft.com/office/drawing/2014/main" id="{711A5131-3E31-45C0-B6F9-7B13610D396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2867290-E57D-4F94-B34A-A0ED72FEAFFE}"/>
              </a:ext>
            </a:extLst>
          </p:cNvPr>
          <p:cNvSpPr>
            <a:spLocks noGrp="1"/>
          </p:cNvSpPr>
          <p:nvPr>
            <p:ph type="sldNum" sz="quarter" idx="12"/>
          </p:nvPr>
        </p:nvSpPr>
        <p:spPr/>
        <p:txBody>
          <a:bodyPr/>
          <a:lstStyle/>
          <a:p>
            <a:fld id="{62F855DA-CBC1-43E3-8442-AE401F3BE510}" type="slidenum">
              <a:rPr lang="en-US" smtClean="0"/>
              <a:t>‹#›</a:t>
            </a:fld>
            <a:endParaRPr lang="en-US"/>
          </a:p>
        </p:txBody>
      </p:sp>
    </p:spTree>
    <p:extLst>
      <p:ext uri="{BB962C8B-B14F-4D97-AF65-F5344CB8AC3E}">
        <p14:creationId xmlns:p14="http://schemas.microsoft.com/office/powerpoint/2010/main" val="26624393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C7FE89-3883-4332-BCB8-B062236846A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086270A-D63C-4BF7-A76B-DCDE0E6489E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751715B-AD5A-42EC-82E4-9D8E58C7B4C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F728A8F-4380-4C30-BABE-22FFCBA6555E}"/>
              </a:ext>
            </a:extLst>
          </p:cNvPr>
          <p:cNvSpPr>
            <a:spLocks noGrp="1"/>
          </p:cNvSpPr>
          <p:nvPr>
            <p:ph type="dt" sz="half" idx="10"/>
          </p:nvPr>
        </p:nvSpPr>
        <p:spPr/>
        <p:txBody>
          <a:bodyPr/>
          <a:lstStyle/>
          <a:p>
            <a:fld id="{E2EFD999-DA64-423F-8022-84551C9A1189}" type="datetimeFigureOut">
              <a:rPr lang="en-US" smtClean="0"/>
              <a:t>10/17/2020</a:t>
            </a:fld>
            <a:endParaRPr lang="en-US"/>
          </a:p>
        </p:txBody>
      </p:sp>
      <p:sp>
        <p:nvSpPr>
          <p:cNvPr id="6" name="Footer Placeholder 5">
            <a:extLst>
              <a:ext uri="{FF2B5EF4-FFF2-40B4-BE49-F238E27FC236}">
                <a16:creationId xmlns:a16="http://schemas.microsoft.com/office/drawing/2014/main" id="{865E5832-5D38-4A98-902D-F5BDFDA61FB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C0C12FD-C3AD-421F-98F6-640DBBF86725}"/>
              </a:ext>
            </a:extLst>
          </p:cNvPr>
          <p:cNvSpPr>
            <a:spLocks noGrp="1"/>
          </p:cNvSpPr>
          <p:nvPr>
            <p:ph type="sldNum" sz="quarter" idx="12"/>
          </p:nvPr>
        </p:nvSpPr>
        <p:spPr/>
        <p:txBody>
          <a:bodyPr/>
          <a:lstStyle/>
          <a:p>
            <a:fld id="{62F855DA-CBC1-43E3-8442-AE401F3BE510}" type="slidenum">
              <a:rPr lang="en-US" smtClean="0"/>
              <a:t>‹#›</a:t>
            </a:fld>
            <a:endParaRPr lang="en-US"/>
          </a:p>
        </p:txBody>
      </p:sp>
    </p:spTree>
    <p:extLst>
      <p:ext uri="{BB962C8B-B14F-4D97-AF65-F5344CB8AC3E}">
        <p14:creationId xmlns:p14="http://schemas.microsoft.com/office/powerpoint/2010/main" val="14224247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04BB3E-3831-426A-A5A9-2ED5981DFB0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F531239-1C63-47B4-B9C0-7817E275E0B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5C1B56C-EE55-43F7-BD81-5BC4C4A7B7B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DFB9477-A593-4289-90BF-B98BB32377A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F0C4A03-CB5D-4014-9692-3F68DE6188A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A5C8CB2-25EA-44D8-BE6C-DC21E7F462E2}"/>
              </a:ext>
            </a:extLst>
          </p:cNvPr>
          <p:cNvSpPr>
            <a:spLocks noGrp="1"/>
          </p:cNvSpPr>
          <p:nvPr>
            <p:ph type="dt" sz="half" idx="10"/>
          </p:nvPr>
        </p:nvSpPr>
        <p:spPr/>
        <p:txBody>
          <a:bodyPr/>
          <a:lstStyle/>
          <a:p>
            <a:fld id="{E2EFD999-DA64-423F-8022-84551C9A1189}" type="datetimeFigureOut">
              <a:rPr lang="en-US" smtClean="0"/>
              <a:t>10/17/2020</a:t>
            </a:fld>
            <a:endParaRPr lang="en-US"/>
          </a:p>
        </p:txBody>
      </p:sp>
      <p:sp>
        <p:nvSpPr>
          <p:cNvPr id="8" name="Footer Placeholder 7">
            <a:extLst>
              <a:ext uri="{FF2B5EF4-FFF2-40B4-BE49-F238E27FC236}">
                <a16:creationId xmlns:a16="http://schemas.microsoft.com/office/drawing/2014/main" id="{6F760949-DB4D-4EE7-9FB0-6F6D7AEA9B4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C39445B-DD73-4EF0-A344-50932E4C4C2F}"/>
              </a:ext>
            </a:extLst>
          </p:cNvPr>
          <p:cNvSpPr>
            <a:spLocks noGrp="1"/>
          </p:cNvSpPr>
          <p:nvPr>
            <p:ph type="sldNum" sz="quarter" idx="12"/>
          </p:nvPr>
        </p:nvSpPr>
        <p:spPr/>
        <p:txBody>
          <a:bodyPr/>
          <a:lstStyle/>
          <a:p>
            <a:fld id="{62F855DA-CBC1-43E3-8442-AE401F3BE510}" type="slidenum">
              <a:rPr lang="en-US" smtClean="0"/>
              <a:t>‹#›</a:t>
            </a:fld>
            <a:endParaRPr lang="en-US"/>
          </a:p>
        </p:txBody>
      </p:sp>
    </p:spTree>
    <p:extLst>
      <p:ext uri="{BB962C8B-B14F-4D97-AF65-F5344CB8AC3E}">
        <p14:creationId xmlns:p14="http://schemas.microsoft.com/office/powerpoint/2010/main" val="14741625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265702-7749-4187-955C-82830FBB397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8ED53BE-3721-48B6-8B0E-5280CD37F9F9}"/>
              </a:ext>
            </a:extLst>
          </p:cNvPr>
          <p:cNvSpPr>
            <a:spLocks noGrp="1"/>
          </p:cNvSpPr>
          <p:nvPr>
            <p:ph type="dt" sz="half" idx="10"/>
          </p:nvPr>
        </p:nvSpPr>
        <p:spPr/>
        <p:txBody>
          <a:bodyPr/>
          <a:lstStyle/>
          <a:p>
            <a:fld id="{E2EFD999-DA64-423F-8022-84551C9A1189}" type="datetimeFigureOut">
              <a:rPr lang="en-US" smtClean="0"/>
              <a:t>10/17/2020</a:t>
            </a:fld>
            <a:endParaRPr lang="en-US"/>
          </a:p>
        </p:txBody>
      </p:sp>
      <p:sp>
        <p:nvSpPr>
          <p:cNvPr id="4" name="Footer Placeholder 3">
            <a:extLst>
              <a:ext uri="{FF2B5EF4-FFF2-40B4-BE49-F238E27FC236}">
                <a16:creationId xmlns:a16="http://schemas.microsoft.com/office/drawing/2014/main" id="{196BF10B-0806-4EAE-BB23-21538255562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36B21B5-4F37-4CE1-A95F-1B2D6BA3857E}"/>
              </a:ext>
            </a:extLst>
          </p:cNvPr>
          <p:cNvSpPr>
            <a:spLocks noGrp="1"/>
          </p:cNvSpPr>
          <p:nvPr>
            <p:ph type="sldNum" sz="quarter" idx="12"/>
          </p:nvPr>
        </p:nvSpPr>
        <p:spPr/>
        <p:txBody>
          <a:bodyPr/>
          <a:lstStyle/>
          <a:p>
            <a:fld id="{62F855DA-CBC1-43E3-8442-AE401F3BE510}" type="slidenum">
              <a:rPr lang="en-US" smtClean="0"/>
              <a:t>‹#›</a:t>
            </a:fld>
            <a:endParaRPr lang="en-US"/>
          </a:p>
        </p:txBody>
      </p:sp>
    </p:spTree>
    <p:extLst>
      <p:ext uri="{BB962C8B-B14F-4D97-AF65-F5344CB8AC3E}">
        <p14:creationId xmlns:p14="http://schemas.microsoft.com/office/powerpoint/2010/main" val="18362127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A26F4D7-A3E4-44A0-B114-70F8FBDA3A94}"/>
              </a:ext>
            </a:extLst>
          </p:cNvPr>
          <p:cNvSpPr>
            <a:spLocks noGrp="1"/>
          </p:cNvSpPr>
          <p:nvPr>
            <p:ph type="dt" sz="half" idx="10"/>
          </p:nvPr>
        </p:nvSpPr>
        <p:spPr/>
        <p:txBody>
          <a:bodyPr/>
          <a:lstStyle/>
          <a:p>
            <a:fld id="{E2EFD999-DA64-423F-8022-84551C9A1189}" type="datetimeFigureOut">
              <a:rPr lang="en-US" smtClean="0"/>
              <a:t>10/17/2020</a:t>
            </a:fld>
            <a:endParaRPr lang="en-US"/>
          </a:p>
        </p:txBody>
      </p:sp>
      <p:sp>
        <p:nvSpPr>
          <p:cNvPr id="3" name="Footer Placeholder 2">
            <a:extLst>
              <a:ext uri="{FF2B5EF4-FFF2-40B4-BE49-F238E27FC236}">
                <a16:creationId xmlns:a16="http://schemas.microsoft.com/office/drawing/2014/main" id="{82D61C3E-085F-482B-863E-053473EA5B4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F45B7E0-7513-4EC0-8A96-281CAFCD9102}"/>
              </a:ext>
            </a:extLst>
          </p:cNvPr>
          <p:cNvSpPr>
            <a:spLocks noGrp="1"/>
          </p:cNvSpPr>
          <p:nvPr>
            <p:ph type="sldNum" sz="quarter" idx="12"/>
          </p:nvPr>
        </p:nvSpPr>
        <p:spPr/>
        <p:txBody>
          <a:bodyPr/>
          <a:lstStyle/>
          <a:p>
            <a:fld id="{62F855DA-CBC1-43E3-8442-AE401F3BE510}" type="slidenum">
              <a:rPr lang="en-US" smtClean="0"/>
              <a:t>‹#›</a:t>
            </a:fld>
            <a:endParaRPr lang="en-US"/>
          </a:p>
        </p:txBody>
      </p:sp>
    </p:spTree>
    <p:extLst>
      <p:ext uri="{BB962C8B-B14F-4D97-AF65-F5344CB8AC3E}">
        <p14:creationId xmlns:p14="http://schemas.microsoft.com/office/powerpoint/2010/main" val="30347098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731F2F-35C5-47ED-A5C0-100FF5F7692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CA9F6E1-A52A-41DE-B046-BA1FD3DCB44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2E59776-B6E6-464B-B215-16EAE2F4CC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B92CA20-040A-4FEF-A781-737020B8D589}"/>
              </a:ext>
            </a:extLst>
          </p:cNvPr>
          <p:cNvSpPr>
            <a:spLocks noGrp="1"/>
          </p:cNvSpPr>
          <p:nvPr>
            <p:ph type="dt" sz="half" idx="10"/>
          </p:nvPr>
        </p:nvSpPr>
        <p:spPr/>
        <p:txBody>
          <a:bodyPr/>
          <a:lstStyle/>
          <a:p>
            <a:fld id="{E2EFD999-DA64-423F-8022-84551C9A1189}" type="datetimeFigureOut">
              <a:rPr lang="en-US" smtClean="0"/>
              <a:t>10/17/2020</a:t>
            </a:fld>
            <a:endParaRPr lang="en-US"/>
          </a:p>
        </p:txBody>
      </p:sp>
      <p:sp>
        <p:nvSpPr>
          <p:cNvPr id="6" name="Footer Placeholder 5">
            <a:extLst>
              <a:ext uri="{FF2B5EF4-FFF2-40B4-BE49-F238E27FC236}">
                <a16:creationId xmlns:a16="http://schemas.microsoft.com/office/drawing/2014/main" id="{DDEAD0F9-9A7F-47EE-8AE7-5896C3E9F0F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BC51094-36D2-407D-8A17-97C615553EAE}"/>
              </a:ext>
            </a:extLst>
          </p:cNvPr>
          <p:cNvSpPr>
            <a:spLocks noGrp="1"/>
          </p:cNvSpPr>
          <p:nvPr>
            <p:ph type="sldNum" sz="quarter" idx="12"/>
          </p:nvPr>
        </p:nvSpPr>
        <p:spPr/>
        <p:txBody>
          <a:bodyPr/>
          <a:lstStyle/>
          <a:p>
            <a:fld id="{62F855DA-CBC1-43E3-8442-AE401F3BE510}" type="slidenum">
              <a:rPr lang="en-US" smtClean="0"/>
              <a:t>‹#›</a:t>
            </a:fld>
            <a:endParaRPr lang="en-US"/>
          </a:p>
        </p:txBody>
      </p:sp>
    </p:spTree>
    <p:extLst>
      <p:ext uri="{BB962C8B-B14F-4D97-AF65-F5344CB8AC3E}">
        <p14:creationId xmlns:p14="http://schemas.microsoft.com/office/powerpoint/2010/main" val="7064285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FFCECE-AE3E-4C74-B7B9-E5DCBC8B100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8CB4F98-5FFA-4257-B737-4874909882B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C5C188E-930A-47EA-930E-BFF448183BF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962D340-71EE-4877-8B7D-CDE4205ECA4F}"/>
              </a:ext>
            </a:extLst>
          </p:cNvPr>
          <p:cNvSpPr>
            <a:spLocks noGrp="1"/>
          </p:cNvSpPr>
          <p:nvPr>
            <p:ph type="dt" sz="half" idx="10"/>
          </p:nvPr>
        </p:nvSpPr>
        <p:spPr/>
        <p:txBody>
          <a:bodyPr/>
          <a:lstStyle/>
          <a:p>
            <a:fld id="{E2EFD999-DA64-423F-8022-84551C9A1189}" type="datetimeFigureOut">
              <a:rPr lang="en-US" smtClean="0"/>
              <a:t>10/17/2020</a:t>
            </a:fld>
            <a:endParaRPr lang="en-US"/>
          </a:p>
        </p:txBody>
      </p:sp>
      <p:sp>
        <p:nvSpPr>
          <p:cNvPr id="6" name="Footer Placeholder 5">
            <a:extLst>
              <a:ext uri="{FF2B5EF4-FFF2-40B4-BE49-F238E27FC236}">
                <a16:creationId xmlns:a16="http://schemas.microsoft.com/office/drawing/2014/main" id="{5475C305-8CB9-475E-B1E8-4772A25249F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6925DF8-953A-4A7E-BB16-C7FD72EE4EA7}"/>
              </a:ext>
            </a:extLst>
          </p:cNvPr>
          <p:cNvSpPr>
            <a:spLocks noGrp="1"/>
          </p:cNvSpPr>
          <p:nvPr>
            <p:ph type="sldNum" sz="quarter" idx="12"/>
          </p:nvPr>
        </p:nvSpPr>
        <p:spPr/>
        <p:txBody>
          <a:bodyPr/>
          <a:lstStyle/>
          <a:p>
            <a:fld id="{62F855DA-CBC1-43E3-8442-AE401F3BE510}" type="slidenum">
              <a:rPr lang="en-US" smtClean="0"/>
              <a:t>‹#›</a:t>
            </a:fld>
            <a:endParaRPr lang="en-US"/>
          </a:p>
        </p:txBody>
      </p:sp>
    </p:spTree>
    <p:extLst>
      <p:ext uri="{BB962C8B-B14F-4D97-AF65-F5344CB8AC3E}">
        <p14:creationId xmlns:p14="http://schemas.microsoft.com/office/powerpoint/2010/main" val="25962299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A25BF2B-F239-4D1D-BD6F-696FF31F45A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9DB91ED-CB13-47EC-B0E0-69063DE82F9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A2AB66D-4F55-4ED7-913C-71F1FCB9C37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EFD999-DA64-423F-8022-84551C9A1189}" type="datetimeFigureOut">
              <a:rPr lang="en-US" smtClean="0"/>
              <a:t>10/17/2020</a:t>
            </a:fld>
            <a:endParaRPr lang="en-US"/>
          </a:p>
        </p:txBody>
      </p:sp>
      <p:sp>
        <p:nvSpPr>
          <p:cNvPr id="5" name="Footer Placeholder 4">
            <a:extLst>
              <a:ext uri="{FF2B5EF4-FFF2-40B4-BE49-F238E27FC236}">
                <a16:creationId xmlns:a16="http://schemas.microsoft.com/office/drawing/2014/main" id="{6992EC6D-FD97-418A-B286-914AA9FA741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95B75EB-2E66-439B-9856-57D935CD75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F855DA-CBC1-43E3-8442-AE401F3BE510}" type="slidenum">
              <a:rPr lang="en-US" smtClean="0"/>
              <a:t>‹#›</a:t>
            </a:fld>
            <a:endParaRPr lang="en-US"/>
          </a:p>
        </p:txBody>
      </p:sp>
    </p:spTree>
    <p:extLst>
      <p:ext uri="{BB962C8B-B14F-4D97-AF65-F5344CB8AC3E}">
        <p14:creationId xmlns:p14="http://schemas.microsoft.com/office/powerpoint/2010/main" val="36601537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Lent: Day 26 | Because of Grace">
            <a:extLst>
              <a:ext uri="{FF2B5EF4-FFF2-40B4-BE49-F238E27FC236}">
                <a16:creationId xmlns:a16="http://schemas.microsoft.com/office/drawing/2014/main" id="{93C659E5-76DF-4584-B3DB-A1AA1AA4C0E9}"/>
              </a:ext>
            </a:extLst>
          </p:cNvPr>
          <p:cNvPicPr>
            <a:picLocks noChangeAspect="1" noChangeArrowheads="1"/>
          </p:cNvPicPr>
          <p:nvPr/>
        </p:nvPicPr>
        <p:blipFill rotWithShape="1">
          <a:blip r:embed="rId2">
            <a:duotone>
              <a:prstClr val="black"/>
              <a:schemeClr val="accent3">
                <a:tint val="45000"/>
                <a:satMod val="400000"/>
              </a:schemeClr>
            </a:duotone>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rcRect l="15003" r="15266"/>
          <a:stretch/>
        </p:blipFill>
        <p:spPr bwMode="auto">
          <a:xfrm>
            <a:off x="0" y="0"/>
            <a:ext cx="12192000" cy="6839998"/>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2A8371AD-4914-41B0-B138-88B1421EC9A0}"/>
              </a:ext>
            </a:extLst>
          </p:cNvPr>
          <p:cNvSpPr/>
          <p:nvPr/>
        </p:nvSpPr>
        <p:spPr>
          <a:xfrm>
            <a:off x="0" y="0"/>
            <a:ext cx="12192000" cy="6839998"/>
          </a:xfrm>
          <a:prstGeom prst="rect">
            <a:avLst/>
          </a:prstGeom>
          <a:solidFill>
            <a:srgbClr val="002060">
              <a:alpha val="6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a:extLst>
              <a:ext uri="{FF2B5EF4-FFF2-40B4-BE49-F238E27FC236}">
                <a16:creationId xmlns:a16="http://schemas.microsoft.com/office/drawing/2014/main" id="{761D92C8-6AF2-4C71-8CC4-CB6A08E8CAAA}"/>
              </a:ext>
            </a:extLst>
          </p:cNvPr>
          <p:cNvSpPr>
            <a:spLocks noGrp="1"/>
          </p:cNvSpPr>
          <p:nvPr>
            <p:ph type="title"/>
          </p:nvPr>
        </p:nvSpPr>
        <p:spPr>
          <a:xfrm>
            <a:off x="380999" y="5372100"/>
            <a:ext cx="8327995" cy="1143000"/>
          </a:xfrm>
        </p:spPr>
        <p:txBody>
          <a:bodyPr>
            <a:noAutofit/>
          </a:bodyPr>
          <a:lstStyle/>
          <a:p>
            <a:pPr algn="l"/>
            <a:r>
              <a:rPr lang="en-US" sz="4050" dirty="0">
                <a:solidFill>
                  <a:schemeClr val="bg1"/>
                </a:solidFill>
                <a:latin typeface="Century Gothic" panose="020B0502020202020204" pitchFamily="34" charset="0"/>
              </a:rPr>
              <a:t>Cleansed for God’s Purpose</a:t>
            </a:r>
            <a:br>
              <a:rPr lang="en-US" sz="4050" dirty="0">
                <a:solidFill>
                  <a:schemeClr val="bg1"/>
                </a:solidFill>
                <a:latin typeface="Century Gothic" panose="020B0502020202020204" pitchFamily="34" charset="0"/>
              </a:rPr>
            </a:br>
            <a:r>
              <a:rPr lang="en-US" sz="3000" i="1" dirty="0">
                <a:solidFill>
                  <a:schemeClr val="bg1"/>
                </a:solidFill>
                <a:latin typeface="Century Gothic" panose="020B0502020202020204" pitchFamily="34" charset="0"/>
              </a:rPr>
              <a:t>Mark 11:15-19; Isaiah 56:1-8; Jeremiah 7:1-11</a:t>
            </a:r>
            <a:endParaRPr lang="en-US" sz="4050" i="1" dirty="0">
              <a:solidFill>
                <a:schemeClr val="bg1"/>
              </a:solidFill>
              <a:latin typeface="Century Gothic" panose="020B0502020202020204" pitchFamily="34" charset="0"/>
            </a:endParaRPr>
          </a:p>
        </p:txBody>
      </p:sp>
      <p:pic>
        <p:nvPicPr>
          <p:cNvPr id="5" name="Picture 4">
            <a:extLst>
              <a:ext uri="{FF2B5EF4-FFF2-40B4-BE49-F238E27FC236}">
                <a16:creationId xmlns:a16="http://schemas.microsoft.com/office/drawing/2014/main" id="{D2B00F2C-ACD6-4E70-A007-30AD9712B76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4900" y="929772"/>
            <a:ext cx="9982200" cy="3407258"/>
          </a:xfrm>
          <a:prstGeom prst="rect">
            <a:avLst/>
          </a:prstGeom>
        </p:spPr>
      </p:pic>
      <p:cxnSp>
        <p:nvCxnSpPr>
          <p:cNvPr id="7" name="Straight Connector 6">
            <a:extLst>
              <a:ext uri="{FF2B5EF4-FFF2-40B4-BE49-F238E27FC236}">
                <a16:creationId xmlns:a16="http://schemas.microsoft.com/office/drawing/2014/main" id="{FF7A0CBC-5C85-4CFB-8CF8-3EDF44DFF7F7}"/>
              </a:ext>
            </a:extLst>
          </p:cNvPr>
          <p:cNvCxnSpPr/>
          <p:nvPr/>
        </p:nvCxnSpPr>
        <p:spPr>
          <a:xfrm>
            <a:off x="381000" y="5314950"/>
            <a:ext cx="6172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570143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10" descr="Diagram, engineering drawing&#10;&#10;Description automatically generated">
            <a:extLst>
              <a:ext uri="{FF2B5EF4-FFF2-40B4-BE49-F238E27FC236}">
                <a16:creationId xmlns:a16="http://schemas.microsoft.com/office/drawing/2014/main" id="{0B13E381-9BCF-45C8-BF37-6EB38C3FA39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81539" y="735497"/>
            <a:ext cx="9611139" cy="5456582"/>
          </a:xfrm>
        </p:spPr>
      </p:pic>
      <p:sp>
        <p:nvSpPr>
          <p:cNvPr id="2" name="Title 1">
            <a:extLst>
              <a:ext uri="{FF2B5EF4-FFF2-40B4-BE49-F238E27FC236}">
                <a16:creationId xmlns:a16="http://schemas.microsoft.com/office/drawing/2014/main" id="{E0296095-349F-4BBB-9834-73F41C604907}"/>
              </a:ext>
            </a:extLst>
          </p:cNvPr>
          <p:cNvSpPr>
            <a:spLocks noGrp="1"/>
          </p:cNvSpPr>
          <p:nvPr>
            <p:ph type="title"/>
          </p:nvPr>
        </p:nvSpPr>
        <p:spPr>
          <a:xfrm>
            <a:off x="550415" y="133165"/>
            <a:ext cx="11141475" cy="932155"/>
          </a:xfrm>
        </p:spPr>
        <p:txBody>
          <a:bodyPr/>
          <a:lstStyle/>
          <a:p>
            <a:pPr algn="ctr"/>
            <a:r>
              <a:rPr lang="en-US" b="1" dirty="0"/>
              <a:t>The First Century Temple</a:t>
            </a:r>
          </a:p>
        </p:txBody>
      </p:sp>
    </p:spTree>
    <p:extLst>
      <p:ext uri="{BB962C8B-B14F-4D97-AF65-F5344CB8AC3E}">
        <p14:creationId xmlns:p14="http://schemas.microsoft.com/office/powerpoint/2010/main" val="13347571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296095-349F-4BBB-9834-73F41C604907}"/>
              </a:ext>
            </a:extLst>
          </p:cNvPr>
          <p:cNvSpPr>
            <a:spLocks noGrp="1"/>
          </p:cNvSpPr>
          <p:nvPr>
            <p:ph type="title"/>
          </p:nvPr>
        </p:nvSpPr>
        <p:spPr>
          <a:xfrm>
            <a:off x="550415" y="133165"/>
            <a:ext cx="11141475" cy="932155"/>
          </a:xfrm>
        </p:spPr>
        <p:txBody>
          <a:bodyPr/>
          <a:lstStyle/>
          <a:p>
            <a:pPr algn="ctr"/>
            <a:r>
              <a:rPr lang="en-US" b="1" dirty="0"/>
              <a:t>Mark 11:17</a:t>
            </a:r>
          </a:p>
        </p:txBody>
      </p:sp>
      <p:sp>
        <p:nvSpPr>
          <p:cNvPr id="3" name="Content Placeholder 2">
            <a:extLst>
              <a:ext uri="{FF2B5EF4-FFF2-40B4-BE49-F238E27FC236}">
                <a16:creationId xmlns:a16="http://schemas.microsoft.com/office/drawing/2014/main" id="{9ED405C3-9496-4000-AE6B-09AD87D763DE}"/>
              </a:ext>
            </a:extLst>
          </p:cNvPr>
          <p:cNvSpPr>
            <a:spLocks noGrp="1"/>
          </p:cNvSpPr>
          <p:nvPr>
            <p:ph idx="1"/>
          </p:nvPr>
        </p:nvSpPr>
        <p:spPr>
          <a:xfrm>
            <a:off x="818225" y="1065320"/>
            <a:ext cx="10555549" cy="4882337"/>
          </a:xfrm>
        </p:spPr>
        <p:txBody>
          <a:bodyPr>
            <a:normAutofit/>
          </a:bodyPr>
          <a:lstStyle/>
          <a:p>
            <a:pPr marL="0" indent="0" algn="just">
              <a:buNone/>
            </a:pPr>
            <a:endParaRPr lang="en-US" sz="3600" dirty="0">
              <a:latin typeface="+mj-lt"/>
            </a:endParaRPr>
          </a:p>
          <a:p>
            <a:pPr marL="0" indent="0" algn="just">
              <a:buNone/>
            </a:pPr>
            <a:endParaRPr lang="en-US" sz="3600" dirty="0">
              <a:latin typeface="+mj-lt"/>
            </a:endParaRPr>
          </a:p>
          <a:p>
            <a:pPr marL="0" indent="0" algn="just">
              <a:buNone/>
            </a:pPr>
            <a:r>
              <a:rPr lang="en-US" sz="3600" dirty="0">
                <a:latin typeface="+mj-lt"/>
              </a:rPr>
              <a:t>   </a:t>
            </a:r>
            <a:r>
              <a:rPr lang="en-US" sz="4400" dirty="0">
                <a:latin typeface="+mj-lt"/>
              </a:rPr>
              <a:t>And he was teaching them and saying to them, “Is it not written…</a:t>
            </a:r>
          </a:p>
        </p:txBody>
      </p:sp>
    </p:spTree>
    <p:extLst>
      <p:ext uri="{BB962C8B-B14F-4D97-AF65-F5344CB8AC3E}">
        <p14:creationId xmlns:p14="http://schemas.microsoft.com/office/powerpoint/2010/main" val="34937438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296095-349F-4BBB-9834-73F41C604907}"/>
              </a:ext>
            </a:extLst>
          </p:cNvPr>
          <p:cNvSpPr>
            <a:spLocks noGrp="1"/>
          </p:cNvSpPr>
          <p:nvPr>
            <p:ph type="title"/>
          </p:nvPr>
        </p:nvSpPr>
        <p:spPr>
          <a:xfrm>
            <a:off x="550415" y="133165"/>
            <a:ext cx="11141475" cy="932155"/>
          </a:xfrm>
        </p:spPr>
        <p:txBody>
          <a:bodyPr/>
          <a:lstStyle/>
          <a:p>
            <a:pPr algn="ctr"/>
            <a:r>
              <a:rPr lang="en-US" b="1" dirty="0"/>
              <a:t>Mark 11:17</a:t>
            </a:r>
          </a:p>
        </p:txBody>
      </p:sp>
      <p:sp>
        <p:nvSpPr>
          <p:cNvPr id="3" name="Content Placeholder 2">
            <a:extLst>
              <a:ext uri="{FF2B5EF4-FFF2-40B4-BE49-F238E27FC236}">
                <a16:creationId xmlns:a16="http://schemas.microsoft.com/office/drawing/2014/main" id="{9ED405C3-9496-4000-AE6B-09AD87D763DE}"/>
              </a:ext>
            </a:extLst>
          </p:cNvPr>
          <p:cNvSpPr>
            <a:spLocks noGrp="1"/>
          </p:cNvSpPr>
          <p:nvPr>
            <p:ph idx="1"/>
          </p:nvPr>
        </p:nvSpPr>
        <p:spPr>
          <a:xfrm>
            <a:off x="818225" y="1065320"/>
            <a:ext cx="10555549" cy="4882337"/>
          </a:xfrm>
        </p:spPr>
        <p:txBody>
          <a:bodyPr>
            <a:normAutofit/>
          </a:bodyPr>
          <a:lstStyle/>
          <a:p>
            <a:pPr marL="0" indent="0" algn="just">
              <a:buNone/>
            </a:pPr>
            <a:endParaRPr lang="en-US" sz="3600" dirty="0">
              <a:latin typeface="+mj-lt"/>
            </a:endParaRPr>
          </a:p>
          <a:p>
            <a:pPr marL="0" indent="0" algn="just">
              <a:buNone/>
            </a:pPr>
            <a:r>
              <a:rPr lang="en-US" sz="3600" dirty="0">
                <a:latin typeface="+mj-lt"/>
              </a:rPr>
              <a:t>   </a:t>
            </a:r>
            <a:r>
              <a:rPr lang="en-US" sz="4400" dirty="0">
                <a:latin typeface="+mj-lt"/>
              </a:rPr>
              <a:t>And he was teaching them and saying to them, “Is it not written, </a:t>
            </a:r>
          </a:p>
          <a:p>
            <a:pPr marL="0" indent="0" algn="just">
              <a:buNone/>
            </a:pPr>
            <a:r>
              <a:rPr lang="en-US" sz="4400" i="1" dirty="0">
                <a:latin typeface="+mj-lt"/>
              </a:rPr>
              <a:t>‘My house shall be called a house of prayer for all the nations?’ But you have made it a ‘den of robbers.’”</a:t>
            </a:r>
          </a:p>
        </p:txBody>
      </p:sp>
    </p:spTree>
    <p:extLst>
      <p:ext uri="{BB962C8B-B14F-4D97-AF65-F5344CB8AC3E}">
        <p14:creationId xmlns:p14="http://schemas.microsoft.com/office/powerpoint/2010/main" val="20111069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296095-349F-4BBB-9834-73F41C604907}"/>
              </a:ext>
            </a:extLst>
          </p:cNvPr>
          <p:cNvSpPr>
            <a:spLocks noGrp="1"/>
          </p:cNvSpPr>
          <p:nvPr>
            <p:ph type="title"/>
          </p:nvPr>
        </p:nvSpPr>
        <p:spPr>
          <a:xfrm>
            <a:off x="550415" y="133165"/>
            <a:ext cx="11141475" cy="932155"/>
          </a:xfrm>
        </p:spPr>
        <p:txBody>
          <a:bodyPr/>
          <a:lstStyle/>
          <a:p>
            <a:pPr algn="ctr"/>
            <a:r>
              <a:rPr lang="en-US" b="1" dirty="0"/>
              <a:t>Isaiah 56:1-8</a:t>
            </a:r>
          </a:p>
        </p:txBody>
      </p:sp>
      <p:sp>
        <p:nvSpPr>
          <p:cNvPr id="3" name="Content Placeholder 2">
            <a:extLst>
              <a:ext uri="{FF2B5EF4-FFF2-40B4-BE49-F238E27FC236}">
                <a16:creationId xmlns:a16="http://schemas.microsoft.com/office/drawing/2014/main" id="{9ED405C3-9496-4000-AE6B-09AD87D763DE}"/>
              </a:ext>
            </a:extLst>
          </p:cNvPr>
          <p:cNvSpPr>
            <a:spLocks noGrp="1"/>
          </p:cNvSpPr>
          <p:nvPr>
            <p:ph idx="1"/>
          </p:nvPr>
        </p:nvSpPr>
        <p:spPr>
          <a:xfrm>
            <a:off x="550415" y="1065320"/>
            <a:ext cx="11141475" cy="5149049"/>
          </a:xfrm>
        </p:spPr>
        <p:txBody>
          <a:bodyPr>
            <a:normAutofit/>
          </a:bodyPr>
          <a:lstStyle/>
          <a:p>
            <a:pPr marL="0" indent="0" algn="just">
              <a:buNone/>
            </a:pPr>
            <a:endParaRPr lang="en-US" sz="4400" dirty="0">
              <a:latin typeface="+mj-lt"/>
            </a:endParaRPr>
          </a:p>
        </p:txBody>
      </p:sp>
    </p:spTree>
    <p:extLst>
      <p:ext uri="{BB962C8B-B14F-4D97-AF65-F5344CB8AC3E}">
        <p14:creationId xmlns:p14="http://schemas.microsoft.com/office/powerpoint/2010/main" val="29576445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296095-349F-4BBB-9834-73F41C604907}"/>
              </a:ext>
            </a:extLst>
          </p:cNvPr>
          <p:cNvSpPr>
            <a:spLocks noGrp="1"/>
          </p:cNvSpPr>
          <p:nvPr>
            <p:ph type="title"/>
          </p:nvPr>
        </p:nvSpPr>
        <p:spPr>
          <a:xfrm>
            <a:off x="550415" y="133165"/>
            <a:ext cx="11141475" cy="932155"/>
          </a:xfrm>
        </p:spPr>
        <p:txBody>
          <a:bodyPr/>
          <a:lstStyle/>
          <a:p>
            <a:pPr algn="ctr"/>
            <a:r>
              <a:rPr lang="en-US" b="1" dirty="0"/>
              <a:t>Isaiah 56:1-8</a:t>
            </a:r>
          </a:p>
        </p:txBody>
      </p:sp>
      <p:sp>
        <p:nvSpPr>
          <p:cNvPr id="3" name="Content Placeholder 2">
            <a:extLst>
              <a:ext uri="{FF2B5EF4-FFF2-40B4-BE49-F238E27FC236}">
                <a16:creationId xmlns:a16="http://schemas.microsoft.com/office/drawing/2014/main" id="{9ED405C3-9496-4000-AE6B-09AD87D763DE}"/>
              </a:ext>
            </a:extLst>
          </p:cNvPr>
          <p:cNvSpPr>
            <a:spLocks noGrp="1"/>
          </p:cNvSpPr>
          <p:nvPr>
            <p:ph idx="1"/>
          </p:nvPr>
        </p:nvSpPr>
        <p:spPr>
          <a:xfrm>
            <a:off x="550415" y="1065320"/>
            <a:ext cx="11141475" cy="5149049"/>
          </a:xfrm>
        </p:spPr>
        <p:txBody>
          <a:bodyPr>
            <a:normAutofit/>
          </a:bodyPr>
          <a:lstStyle/>
          <a:p>
            <a:pPr marL="0" indent="0" algn="just">
              <a:buNone/>
            </a:pPr>
            <a:endParaRPr lang="en-US" sz="4400" dirty="0">
              <a:latin typeface="+mj-lt"/>
            </a:endParaRPr>
          </a:p>
          <a:p>
            <a:pPr marL="0" indent="0" algn="just">
              <a:buNone/>
            </a:pPr>
            <a:r>
              <a:rPr lang="en-US" sz="4400" dirty="0">
                <a:latin typeface="+mj-lt"/>
              </a:rPr>
              <a:t>Thus says the Lord:</a:t>
            </a:r>
          </a:p>
          <a:p>
            <a:pPr marL="0" indent="0" algn="just">
              <a:buNone/>
            </a:pPr>
            <a:r>
              <a:rPr lang="en-US" sz="4400" dirty="0">
                <a:latin typeface="+mj-lt"/>
              </a:rPr>
              <a:t>“Keep justice, and do righteousness,</a:t>
            </a:r>
          </a:p>
          <a:p>
            <a:pPr marL="0" indent="0" algn="just">
              <a:buNone/>
            </a:pPr>
            <a:r>
              <a:rPr lang="en-US" sz="4400" dirty="0">
                <a:latin typeface="+mj-lt"/>
              </a:rPr>
              <a:t>  for soon my salvation will come,</a:t>
            </a:r>
          </a:p>
          <a:p>
            <a:pPr marL="0" indent="0" algn="just">
              <a:buNone/>
            </a:pPr>
            <a:r>
              <a:rPr lang="en-US" sz="4400" dirty="0">
                <a:latin typeface="+mj-lt"/>
              </a:rPr>
              <a:t>    and my righteousness be revealed.</a:t>
            </a:r>
          </a:p>
        </p:txBody>
      </p:sp>
    </p:spTree>
    <p:extLst>
      <p:ext uri="{BB962C8B-B14F-4D97-AF65-F5344CB8AC3E}">
        <p14:creationId xmlns:p14="http://schemas.microsoft.com/office/powerpoint/2010/main" val="6981162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296095-349F-4BBB-9834-73F41C604907}"/>
              </a:ext>
            </a:extLst>
          </p:cNvPr>
          <p:cNvSpPr>
            <a:spLocks noGrp="1"/>
          </p:cNvSpPr>
          <p:nvPr>
            <p:ph type="title"/>
          </p:nvPr>
        </p:nvSpPr>
        <p:spPr>
          <a:xfrm>
            <a:off x="550415" y="133165"/>
            <a:ext cx="11141475" cy="932155"/>
          </a:xfrm>
        </p:spPr>
        <p:txBody>
          <a:bodyPr/>
          <a:lstStyle/>
          <a:p>
            <a:pPr algn="ctr"/>
            <a:r>
              <a:rPr lang="en-US" b="1" dirty="0"/>
              <a:t>Isaiah 56:1-8</a:t>
            </a:r>
          </a:p>
        </p:txBody>
      </p:sp>
      <p:sp>
        <p:nvSpPr>
          <p:cNvPr id="3" name="Content Placeholder 2">
            <a:extLst>
              <a:ext uri="{FF2B5EF4-FFF2-40B4-BE49-F238E27FC236}">
                <a16:creationId xmlns:a16="http://schemas.microsoft.com/office/drawing/2014/main" id="{9ED405C3-9496-4000-AE6B-09AD87D763DE}"/>
              </a:ext>
            </a:extLst>
          </p:cNvPr>
          <p:cNvSpPr>
            <a:spLocks noGrp="1"/>
          </p:cNvSpPr>
          <p:nvPr>
            <p:ph idx="1"/>
          </p:nvPr>
        </p:nvSpPr>
        <p:spPr>
          <a:xfrm>
            <a:off x="550415" y="1065320"/>
            <a:ext cx="11141475" cy="5264459"/>
          </a:xfrm>
        </p:spPr>
        <p:txBody>
          <a:bodyPr>
            <a:normAutofit fontScale="92500"/>
          </a:bodyPr>
          <a:lstStyle/>
          <a:p>
            <a:pPr marL="0" indent="0" algn="just">
              <a:buNone/>
            </a:pPr>
            <a:r>
              <a:rPr lang="en-US" sz="4000" dirty="0">
                <a:latin typeface="+mj-lt"/>
              </a:rPr>
              <a:t>   Let not the foreigner who has joined himself to the Lord say, “The Lord will surely separate me from his people”; and let not the eunuch say, “Behold, I am a dry tree.” For thus says the Lord: “To the eunuchs who keep my Sabbaths, who choose the things that please me and hold fast my covenant, I will give in my house and within my walls a monument and a name better than sons and daughters; I will give them an everlasting name that shall not be cut off.</a:t>
            </a:r>
          </a:p>
        </p:txBody>
      </p:sp>
    </p:spTree>
    <p:extLst>
      <p:ext uri="{BB962C8B-B14F-4D97-AF65-F5344CB8AC3E}">
        <p14:creationId xmlns:p14="http://schemas.microsoft.com/office/powerpoint/2010/main" val="41823082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296095-349F-4BBB-9834-73F41C604907}"/>
              </a:ext>
            </a:extLst>
          </p:cNvPr>
          <p:cNvSpPr>
            <a:spLocks noGrp="1"/>
          </p:cNvSpPr>
          <p:nvPr>
            <p:ph type="title"/>
          </p:nvPr>
        </p:nvSpPr>
        <p:spPr>
          <a:xfrm>
            <a:off x="550415" y="133165"/>
            <a:ext cx="11141475" cy="932155"/>
          </a:xfrm>
        </p:spPr>
        <p:txBody>
          <a:bodyPr/>
          <a:lstStyle/>
          <a:p>
            <a:pPr algn="ctr"/>
            <a:r>
              <a:rPr lang="en-US" b="1" dirty="0"/>
              <a:t>Isaiah 56:1-8</a:t>
            </a:r>
          </a:p>
        </p:txBody>
      </p:sp>
      <p:sp>
        <p:nvSpPr>
          <p:cNvPr id="3" name="Content Placeholder 2">
            <a:extLst>
              <a:ext uri="{FF2B5EF4-FFF2-40B4-BE49-F238E27FC236}">
                <a16:creationId xmlns:a16="http://schemas.microsoft.com/office/drawing/2014/main" id="{9ED405C3-9496-4000-AE6B-09AD87D763DE}"/>
              </a:ext>
            </a:extLst>
          </p:cNvPr>
          <p:cNvSpPr>
            <a:spLocks noGrp="1"/>
          </p:cNvSpPr>
          <p:nvPr>
            <p:ph idx="1"/>
          </p:nvPr>
        </p:nvSpPr>
        <p:spPr>
          <a:xfrm>
            <a:off x="550415" y="1145219"/>
            <a:ext cx="11141475" cy="5264459"/>
          </a:xfrm>
        </p:spPr>
        <p:txBody>
          <a:bodyPr>
            <a:normAutofit/>
          </a:bodyPr>
          <a:lstStyle/>
          <a:p>
            <a:pPr marL="0" indent="0" algn="just">
              <a:buNone/>
            </a:pPr>
            <a:r>
              <a:rPr lang="en-US" sz="4000" dirty="0">
                <a:latin typeface="+mj-lt"/>
              </a:rPr>
              <a:t>   “And the foreigners who join themselves to the Lord, to minister to him, to love the name of the Lord, and to be his servants, everyone who keeps the Sabbath and does not profane it, and holds fast my covenant—these I will bring to my holy mountain, and make them joyful in my house of prayer;</a:t>
            </a:r>
          </a:p>
        </p:txBody>
      </p:sp>
    </p:spTree>
    <p:extLst>
      <p:ext uri="{BB962C8B-B14F-4D97-AF65-F5344CB8AC3E}">
        <p14:creationId xmlns:p14="http://schemas.microsoft.com/office/powerpoint/2010/main" val="20427428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296095-349F-4BBB-9834-73F41C604907}"/>
              </a:ext>
            </a:extLst>
          </p:cNvPr>
          <p:cNvSpPr>
            <a:spLocks noGrp="1"/>
          </p:cNvSpPr>
          <p:nvPr>
            <p:ph type="title"/>
          </p:nvPr>
        </p:nvSpPr>
        <p:spPr>
          <a:xfrm>
            <a:off x="550415" y="133165"/>
            <a:ext cx="11141475" cy="932155"/>
          </a:xfrm>
        </p:spPr>
        <p:txBody>
          <a:bodyPr/>
          <a:lstStyle/>
          <a:p>
            <a:pPr algn="ctr"/>
            <a:r>
              <a:rPr lang="en-US" b="1" dirty="0"/>
              <a:t>Isaiah 56:1-8</a:t>
            </a:r>
          </a:p>
        </p:txBody>
      </p:sp>
      <p:sp>
        <p:nvSpPr>
          <p:cNvPr id="3" name="Content Placeholder 2">
            <a:extLst>
              <a:ext uri="{FF2B5EF4-FFF2-40B4-BE49-F238E27FC236}">
                <a16:creationId xmlns:a16="http://schemas.microsoft.com/office/drawing/2014/main" id="{9ED405C3-9496-4000-AE6B-09AD87D763DE}"/>
              </a:ext>
            </a:extLst>
          </p:cNvPr>
          <p:cNvSpPr>
            <a:spLocks noGrp="1"/>
          </p:cNvSpPr>
          <p:nvPr>
            <p:ph idx="1"/>
          </p:nvPr>
        </p:nvSpPr>
        <p:spPr>
          <a:xfrm>
            <a:off x="550415" y="1322772"/>
            <a:ext cx="11141475" cy="4607511"/>
          </a:xfrm>
        </p:spPr>
        <p:txBody>
          <a:bodyPr>
            <a:normAutofit/>
          </a:bodyPr>
          <a:lstStyle/>
          <a:p>
            <a:pPr marL="0" indent="0" algn="just">
              <a:buNone/>
            </a:pPr>
            <a:r>
              <a:rPr lang="en-US" sz="4000" dirty="0">
                <a:latin typeface="+mj-lt"/>
              </a:rPr>
              <a:t>   Their burnt offerings and their sacrifices will be accepted on my altar; </a:t>
            </a:r>
            <a:r>
              <a:rPr lang="en-US" sz="4000" u="sng" dirty="0">
                <a:latin typeface="+mj-lt"/>
              </a:rPr>
              <a:t>for my house shall be called a house of prayer for all peoples</a:t>
            </a:r>
            <a:r>
              <a:rPr lang="en-US" sz="4000" dirty="0">
                <a:latin typeface="+mj-lt"/>
              </a:rPr>
              <a:t>.”</a:t>
            </a:r>
          </a:p>
          <a:p>
            <a:pPr marL="0" indent="0" algn="just">
              <a:buNone/>
            </a:pPr>
            <a:endParaRPr lang="en-US" sz="4000" dirty="0">
              <a:latin typeface="+mj-lt"/>
            </a:endParaRPr>
          </a:p>
          <a:p>
            <a:pPr marL="0" indent="0" algn="just">
              <a:buNone/>
            </a:pPr>
            <a:r>
              <a:rPr lang="en-US" sz="4000" dirty="0">
                <a:latin typeface="+mj-lt"/>
              </a:rPr>
              <a:t>The Lord God, who gathers the outcasts of Israel, declares, “I will gather yet others to him besides those already gathered.”</a:t>
            </a:r>
          </a:p>
        </p:txBody>
      </p:sp>
    </p:spTree>
    <p:extLst>
      <p:ext uri="{BB962C8B-B14F-4D97-AF65-F5344CB8AC3E}">
        <p14:creationId xmlns:p14="http://schemas.microsoft.com/office/powerpoint/2010/main" val="7002044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296095-349F-4BBB-9834-73F41C604907}"/>
              </a:ext>
            </a:extLst>
          </p:cNvPr>
          <p:cNvSpPr>
            <a:spLocks noGrp="1"/>
          </p:cNvSpPr>
          <p:nvPr>
            <p:ph type="title"/>
          </p:nvPr>
        </p:nvSpPr>
        <p:spPr>
          <a:xfrm>
            <a:off x="550415" y="133165"/>
            <a:ext cx="11141475" cy="932155"/>
          </a:xfrm>
        </p:spPr>
        <p:txBody>
          <a:bodyPr/>
          <a:lstStyle/>
          <a:p>
            <a:pPr algn="ctr"/>
            <a:r>
              <a:rPr lang="en-US" b="1" dirty="0"/>
              <a:t>Jeremiah 7:1-11</a:t>
            </a:r>
          </a:p>
        </p:txBody>
      </p:sp>
      <p:sp>
        <p:nvSpPr>
          <p:cNvPr id="3" name="Content Placeholder 2">
            <a:extLst>
              <a:ext uri="{FF2B5EF4-FFF2-40B4-BE49-F238E27FC236}">
                <a16:creationId xmlns:a16="http://schemas.microsoft.com/office/drawing/2014/main" id="{9ED405C3-9496-4000-AE6B-09AD87D763DE}"/>
              </a:ext>
            </a:extLst>
          </p:cNvPr>
          <p:cNvSpPr>
            <a:spLocks noGrp="1"/>
          </p:cNvSpPr>
          <p:nvPr>
            <p:ph idx="1"/>
          </p:nvPr>
        </p:nvSpPr>
        <p:spPr>
          <a:xfrm>
            <a:off x="550415" y="1065321"/>
            <a:ext cx="11141475" cy="5220070"/>
          </a:xfrm>
        </p:spPr>
        <p:txBody>
          <a:bodyPr>
            <a:normAutofit/>
          </a:bodyPr>
          <a:lstStyle/>
          <a:p>
            <a:pPr marL="0" indent="0" algn="just">
              <a:buNone/>
            </a:pPr>
            <a:r>
              <a:rPr lang="en-US" sz="4000" dirty="0">
                <a:latin typeface="+mj-lt"/>
              </a:rPr>
              <a:t>   </a:t>
            </a:r>
          </a:p>
        </p:txBody>
      </p:sp>
    </p:spTree>
    <p:extLst>
      <p:ext uri="{BB962C8B-B14F-4D97-AF65-F5344CB8AC3E}">
        <p14:creationId xmlns:p14="http://schemas.microsoft.com/office/powerpoint/2010/main" val="30717923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296095-349F-4BBB-9834-73F41C604907}"/>
              </a:ext>
            </a:extLst>
          </p:cNvPr>
          <p:cNvSpPr>
            <a:spLocks noGrp="1"/>
          </p:cNvSpPr>
          <p:nvPr>
            <p:ph type="title"/>
          </p:nvPr>
        </p:nvSpPr>
        <p:spPr>
          <a:xfrm>
            <a:off x="550415" y="133165"/>
            <a:ext cx="11141475" cy="932155"/>
          </a:xfrm>
        </p:spPr>
        <p:txBody>
          <a:bodyPr/>
          <a:lstStyle/>
          <a:p>
            <a:pPr algn="ctr"/>
            <a:r>
              <a:rPr lang="en-US" b="1" dirty="0"/>
              <a:t>Jeremiah 7:1-11</a:t>
            </a:r>
          </a:p>
        </p:txBody>
      </p:sp>
      <p:sp>
        <p:nvSpPr>
          <p:cNvPr id="3" name="Content Placeholder 2">
            <a:extLst>
              <a:ext uri="{FF2B5EF4-FFF2-40B4-BE49-F238E27FC236}">
                <a16:creationId xmlns:a16="http://schemas.microsoft.com/office/drawing/2014/main" id="{9ED405C3-9496-4000-AE6B-09AD87D763DE}"/>
              </a:ext>
            </a:extLst>
          </p:cNvPr>
          <p:cNvSpPr>
            <a:spLocks noGrp="1"/>
          </p:cNvSpPr>
          <p:nvPr>
            <p:ph idx="1"/>
          </p:nvPr>
        </p:nvSpPr>
        <p:spPr>
          <a:xfrm>
            <a:off x="550415" y="1065321"/>
            <a:ext cx="11141475" cy="5220070"/>
          </a:xfrm>
        </p:spPr>
        <p:txBody>
          <a:bodyPr>
            <a:normAutofit fontScale="92500"/>
          </a:bodyPr>
          <a:lstStyle/>
          <a:p>
            <a:pPr marL="0" indent="0" algn="just">
              <a:buNone/>
            </a:pPr>
            <a:r>
              <a:rPr lang="en-US" sz="4000" dirty="0">
                <a:latin typeface="+mj-lt"/>
              </a:rPr>
              <a:t>   The word that came to Jeremiah from the Lord: “Stand in the gate of the Lord's house, and proclaim there this word, and say, Hear the word of the Lord, all you men of Judah who enter these gates to worship the Lord. Thus says the Lord of hosts, the God of Israel: Amend your ways and your deeds, and I will let you dwell in this place. Do not trust in these deceptive words: ‘This is the temple of the Lord, the temple of the Lord, the temple of the Lord.’</a:t>
            </a:r>
          </a:p>
        </p:txBody>
      </p:sp>
    </p:spTree>
    <p:extLst>
      <p:ext uri="{BB962C8B-B14F-4D97-AF65-F5344CB8AC3E}">
        <p14:creationId xmlns:p14="http://schemas.microsoft.com/office/powerpoint/2010/main" val="34354657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296095-349F-4BBB-9834-73F41C604907}"/>
              </a:ext>
            </a:extLst>
          </p:cNvPr>
          <p:cNvSpPr>
            <a:spLocks noGrp="1"/>
          </p:cNvSpPr>
          <p:nvPr>
            <p:ph type="title"/>
          </p:nvPr>
        </p:nvSpPr>
        <p:spPr>
          <a:xfrm>
            <a:off x="550415" y="133165"/>
            <a:ext cx="11141475" cy="932155"/>
          </a:xfrm>
        </p:spPr>
        <p:txBody>
          <a:bodyPr/>
          <a:lstStyle/>
          <a:p>
            <a:pPr algn="ctr"/>
            <a:r>
              <a:rPr lang="en-US" b="1" dirty="0"/>
              <a:t>Mark 11:15-19</a:t>
            </a:r>
          </a:p>
        </p:txBody>
      </p:sp>
      <p:sp>
        <p:nvSpPr>
          <p:cNvPr id="3" name="Content Placeholder 2">
            <a:extLst>
              <a:ext uri="{FF2B5EF4-FFF2-40B4-BE49-F238E27FC236}">
                <a16:creationId xmlns:a16="http://schemas.microsoft.com/office/drawing/2014/main" id="{9ED405C3-9496-4000-AE6B-09AD87D763DE}"/>
              </a:ext>
            </a:extLst>
          </p:cNvPr>
          <p:cNvSpPr>
            <a:spLocks noGrp="1"/>
          </p:cNvSpPr>
          <p:nvPr>
            <p:ph idx="1"/>
          </p:nvPr>
        </p:nvSpPr>
        <p:spPr>
          <a:xfrm>
            <a:off x="550415" y="1305017"/>
            <a:ext cx="11141475" cy="4882337"/>
          </a:xfrm>
        </p:spPr>
        <p:txBody>
          <a:bodyPr>
            <a:normAutofit/>
          </a:bodyPr>
          <a:lstStyle/>
          <a:p>
            <a:pPr marL="0" indent="0" algn="just">
              <a:buNone/>
            </a:pPr>
            <a:endParaRPr lang="en-US" sz="3200" dirty="0">
              <a:latin typeface="+mj-lt"/>
            </a:endParaRPr>
          </a:p>
          <a:p>
            <a:pPr marL="0" indent="0" algn="just">
              <a:buNone/>
            </a:pPr>
            <a:r>
              <a:rPr lang="en-US" sz="3200" dirty="0">
                <a:latin typeface="+mj-lt"/>
              </a:rPr>
              <a:t>  </a:t>
            </a:r>
          </a:p>
        </p:txBody>
      </p:sp>
    </p:spTree>
    <p:extLst>
      <p:ext uri="{BB962C8B-B14F-4D97-AF65-F5344CB8AC3E}">
        <p14:creationId xmlns:p14="http://schemas.microsoft.com/office/powerpoint/2010/main" val="8401636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296095-349F-4BBB-9834-73F41C604907}"/>
              </a:ext>
            </a:extLst>
          </p:cNvPr>
          <p:cNvSpPr>
            <a:spLocks noGrp="1"/>
          </p:cNvSpPr>
          <p:nvPr>
            <p:ph type="title"/>
          </p:nvPr>
        </p:nvSpPr>
        <p:spPr>
          <a:xfrm>
            <a:off x="550415" y="133165"/>
            <a:ext cx="11141475" cy="932155"/>
          </a:xfrm>
        </p:spPr>
        <p:txBody>
          <a:bodyPr/>
          <a:lstStyle/>
          <a:p>
            <a:pPr algn="ctr"/>
            <a:r>
              <a:rPr lang="en-US" b="1" dirty="0"/>
              <a:t>Jeremiah 7:1-11</a:t>
            </a:r>
          </a:p>
        </p:txBody>
      </p:sp>
      <p:sp>
        <p:nvSpPr>
          <p:cNvPr id="3" name="Content Placeholder 2">
            <a:extLst>
              <a:ext uri="{FF2B5EF4-FFF2-40B4-BE49-F238E27FC236}">
                <a16:creationId xmlns:a16="http://schemas.microsoft.com/office/drawing/2014/main" id="{9ED405C3-9496-4000-AE6B-09AD87D763DE}"/>
              </a:ext>
            </a:extLst>
          </p:cNvPr>
          <p:cNvSpPr>
            <a:spLocks noGrp="1"/>
          </p:cNvSpPr>
          <p:nvPr>
            <p:ph idx="1"/>
          </p:nvPr>
        </p:nvSpPr>
        <p:spPr>
          <a:xfrm>
            <a:off x="550415" y="1189608"/>
            <a:ext cx="11141475" cy="5104659"/>
          </a:xfrm>
        </p:spPr>
        <p:txBody>
          <a:bodyPr>
            <a:normAutofit/>
          </a:bodyPr>
          <a:lstStyle/>
          <a:p>
            <a:pPr marL="0" indent="0" algn="just">
              <a:buNone/>
            </a:pPr>
            <a:r>
              <a:rPr lang="en-US" sz="4000" dirty="0">
                <a:latin typeface="+mj-lt"/>
              </a:rPr>
              <a:t>   For if you truly amend your ways and your deeds, if you truly execute justice one with another, if you do not oppress the sojourner, the fatherless, or the widow, or shed innocent blood in this place, and if you do not go after other gods to your own harm, then I will let you dwell in this place, in the land that I gave of old to your fathers forever.</a:t>
            </a:r>
          </a:p>
        </p:txBody>
      </p:sp>
    </p:spTree>
    <p:extLst>
      <p:ext uri="{BB962C8B-B14F-4D97-AF65-F5344CB8AC3E}">
        <p14:creationId xmlns:p14="http://schemas.microsoft.com/office/powerpoint/2010/main" val="39729144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296095-349F-4BBB-9834-73F41C604907}"/>
              </a:ext>
            </a:extLst>
          </p:cNvPr>
          <p:cNvSpPr>
            <a:spLocks noGrp="1"/>
          </p:cNvSpPr>
          <p:nvPr>
            <p:ph type="title"/>
          </p:nvPr>
        </p:nvSpPr>
        <p:spPr>
          <a:xfrm>
            <a:off x="550415" y="133165"/>
            <a:ext cx="11141475" cy="932155"/>
          </a:xfrm>
        </p:spPr>
        <p:txBody>
          <a:bodyPr/>
          <a:lstStyle/>
          <a:p>
            <a:pPr algn="ctr"/>
            <a:r>
              <a:rPr lang="en-US" b="1" dirty="0"/>
              <a:t>Jeremiah 7:1-11</a:t>
            </a:r>
          </a:p>
        </p:txBody>
      </p:sp>
      <p:sp>
        <p:nvSpPr>
          <p:cNvPr id="3" name="Content Placeholder 2">
            <a:extLst>
              <a:ext uri="{FF2B5EF4-FFF2-40B4-BE49-F238E27FC236}">
                <a16:creationId xmlns:a16="http://schemas.microsoft.com/office/drawing/2014/main" id="{9ED405C3-9496-4000-AE6B-09AD87D763DE}"/>
              </a:ext>
            </a:extLst>
          </p:cNvPr>
          <p:cNvSpPr>
            <a:spLocks noGrp="1"/>
          </p:cNvSpPr>
          <p:nvPr>
            <p:ph idx="1"/>
          </p:nvPr>
        </p:nvSpPr>
        <p:spPr>
          <a:xfrm>
            <a:off x="550415" y="1189608"/>
            <a:ext cx="11141475" cy="5193437"/>
          </a:xfrm>
        </p:spPr>
        <p:txBody>
          <a:bodyPr>
            <a:normAutofit lnSpcReduction="10000"/>
          </a:bodyPr>
          <a:lstStyle/>
          <a:p>
            <a:pPr marL="0" indent="0" algn="just">
              <a:buNone/>
            </a:pPr>
            <a:r>
              <a:rPr lang="en-US" sz="4000" dirty="0">
                <a:latin typeface="+mj-lt"/>
              </a:rPr>
              <a:t>    “Behold, you trust in deceptive words to no avail. Will you steal, murder, commit adultery, swear falsely, make offerings to Baal, and go after other gods that you have not known, and then come and stand before me in this house, which is called by my name, and say, ‘We are delivered!’—only to go on doing all these abominations? Has this house, which is called by my name, become </a:t>
            </a:r>
            <a:r>
              <a:rPr lang="en-US" sz="4000" u="sng" dirty="0">
                <a:latin typeface="+mj-lt"/>
              </a:rPr>
              <a:t>a den of robbers</a:t>
            </a:r>
            <a:r>
              <a:rPr lang="en-US" sz="4000" dirty="0">
                <a:latin typeface="+mj-lt"/>
              </a:rPr>
              <a:t> in your eyes?</a:t>
            </a:r>
          </a:p>
        </p:txBody>
      </p:sp>
    </p:spTree>
    <p:extLst>
      <p:ext uri="{BB962C8B-B14F-4D97-AF65-F5344CB8AC3E}">
        <p14:creationId xmlns:p14="http://schemas.microsoft.com/office/powerpoint/2010/main" val="21965798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296095-349F-4BBB-9834-73F41C604907}"/>
              </a:ext>
            </a:extLst>
          </p:cNvPr>
          <p:cNvSpPr>
            <a:spLocks noGrp="1"/>
          </p:cNvSpPr>
          <p:nvPr>
            <p:ph type="title"/>
          </p:nvPr>
        </p:nvSpPr>
        <p:spPr>
          <a:xfrm>
            <a:off x="550415" y="133165"/>
            <a:ext cx="11141475" cy="932155"/>
          </a:xfrm>
        </p:spPr>
        <p:txBody>
          <a:bodyPr/>
          <a:lstStyle/>
          <a:p>
            <a:pPr algn="ctr"/>
            <a:r>
              <a:rPr lang="en-US" b="1" dirty="0"/>
              <a:t>John 2:19-22</a:t>
            </a:r>
          </a:p>
        </p:txBody>
      </p:sp>
      <p:sp>
        <p:nvSpPr>
          <p:cNvPr id="3" name="Content Placeholder 2">
            <a:extLst>
              <a:ext uri="{FF2B5EF4-FFF2-40B4-BE49-F238E27FC236}">
                <a16:creationId xmlns:a16="http://schemas.microsoft.com/office/drawing/2014/main" id="{9ED405C3-9496-4000-AE6B-09AD87D763DE}"/>
              </a:ext>
            </a:extLst>
          </p:cNvPr>
          <p:cNvSpPr>
            <a:spLocks noGrp="1"/>
          </p:cNvSpPr>
          <p:nvPr>
            <p:ph idx="1"/>
          </p:nvPr>
        </p:nvSpPr>
        <p:spPr>
          <a:xfrm>
            <a:off x="550415" y="1065320"/>
            <a:ext cx="11091170" cy="5193437"/>
          </a:xfrm>
        </p:spPr>
        <p:txBody>
          <a:bodyPr>
            <a:normAutofit/>
          </a:bodyPr>
          <a:lstStyle/>
          <a:p>
            <a:pPr marL="0" indent="0" algn="just">
              <a:buNone/>
            </a:pPr>
            <a:endParaRPr lang="en-US" sz="4000" dirty="0">
              <a:latin typeface="+mj-lt"/>
            </a:endParaRPr>
          </a:p>
        </p:txBody>
      </p:sp>
    </p:spTree>
    <p:extLst>
      <p:ext uri="{BB962C8B-B14F-4D97-AF65-F5344CB8AC3E}">
        <p14:creationId xmlns:p14="http://schemas.microsoft.com/office/powerpoint/2010/main" val="7054124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296095-349F-4BBB-9834-73F41C604907}"/>
              </a:ext>
            </a:extLst>
          </p:cNvPr>
          <p:cNvSpPr>
            <a:spLocks noGrp="1"/>
          </p:cNvSpPr>
          <p:nvPr>
            <p:ph type="title"/>
          </p:nvPr>
        </p:nvSpPr>
        <p:spPr>
          <a:xfrm>
            <a:off x="550415" y="133165"/>
            <a:ext cx="11141475" cy="932155"/>
          </a:xfrm>
        </p:spPr>
        <p:txBody>
          <a:bodyPr/>
          <a:lstStyle/>
          <a:p>
            <a:pPr algn="ctr"/>
            <a:r>
              <a:rPr lang="en-US" b="1" dirty="0"/>
              <a:t>John 2:19-22</a:t>
            </a:r>
          </a:p>
        </p:txBody>
      </p:sp>
      <p:sp>
        <p:nvSpPr>
          <p:cNvPr id="3" name="Content Placeholder 2">
            <a:extLst>
              <a:ext uri="{FF2B5EF4-FFF2-40B4-BE49-F238E27FC236}">
                <a16:creationId xmlns:a16="http://schemas.microsoft.com/office/drawing/2014/main" id="{9ED405C3-9496-4000-AE6B-09AD87D763DE}"/>
              </a:ext>
            </a:extLst>
          </p:cNvPr>
          <p:cNvSpPr>
            <a:spLocks noGrp="1"/>
          </p:cNvSpPr>
          <p:nvPr>
            <p:ph idx="1"/>
          </p:nvPr>
        </p:nvSpPr>
        <p:spPr>
          <a:xfrm>
            <a:off x="550415" y="1065320"/>
            <a:ext cx="11091170" cy="5193437"/>
          </a:xfrm>
        </p:spPr>
        <p:txBody>
          <a:bodyPr>
            <a:normAutofit/>
          </a:bodyPr>
          <a:lstStyle/>
          <a:p>
            <a:pPr marL="0" indent="0" algn="just">
              <a:buNone/>
            </a:pPr>
            <a:r>
              <a:rPr lang="en-US" sz="4000" dirty="0">
                <a:latin typeface="+mj-lt"/>
              </a:rPr>
              <a:t>   Jesus answered them, “Destroy this temple, and in three days I will raise it up.” The Jews then said, “It has taken forty-six years to build this temple, and will you raise it up in three days?” </a:t>
            </a:r>
            <a:r>
              <a:rPr lang="en-US" sz="4000" u="sng" dirty="0">
                <a:latin typeface="+mj-lt"/>
              </a:rPr>
              <a:t>But he was speaking about the temple of his body</a:t>
            </a:r>
            <a:r>
              <a:rPr lang="en-US" sz="4000" dirty="0">
                <a:latin typeface="+mj-lt"/>
              </a:rPr>
              <a:t>. When therefore he was raised from the dead, his disciples remembered that he had said this, and they believed the Scripture…</a:t>
            </a:r>
          </a:p>
        </p:txBody>
      </p:sp>
    </p:spTree>
    <p:extLst>
      <p:ext uri="{BB962C8B-B14F-4D97-AF65-F5344CB8AC3E}">
        <p14:creationId xmlns:p14="http://schemas.microsoft.com/office/powerpoint/2010/main" val="3144945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296095-349F-4BBB-9834-73F41C604907}"/>
              </a:ext>
            </a:extLst>
          </p:cNvPr>
          <p:cNvSpPr>
            <a:spLocks noGrp="1"/>
          </p:cNvSpPr>
          <p:nvPr>
            <p:ph type="title"/>
          </p:nvPr>
        </p:nvSpPr>
        <p:spPr>
          <a:xfrm>
            <a:off x="550415" y="133165"/>
            <a:ext cx="11141475" cy="932155"/>
          </a:xfrm>
        </p:spPr>
        <p:txBody>
          <a:bodyPr/>
          <a:lstStyle/>
          <a:p>
            <a:pPr algn="ctr"/>
            <a:endParaRPr lang="en-US" b="1" dirty="0"/>
          </a:p>
        </p:txBody>
      </p:sp>
      <p:sp>
        <p:nvSpPr>
          <p:cNvPr id="3" name="Content Placeholder 2">
            <a:extLst>
              <a:ext uri="{FF2B5EF4-FFF2-40B4-BE49-F238E27FC236}">
                <a16:creationId xmlns:a16="http://schemas.microsoft.com/office/drawing/2014/main" id="{9ED405C3-9496-4000-AE6B-09AD87D763DE}"/>
              </a:ext>
            </a:extLst>
          </p:cNvPr>
          <p:cNvSpPr>
            <a:spLocks noGrp="1"/>
          </p:cNvSpPr>
          <p:nvPr>
            <p:ph idx="1"/>
          </p:nvPr>
        </p:nvSpPr>
        <p:spPr>
          <a:xfrm>
            <a:off x="550415" y="1065320"/>
            <a:ext cx="11091170" cy="5193437"/>
          </a:xfrm>
        </p:spPr>
        <p:txBody>
          <a:bodyPr>
            <a:normAutofit/>
          </a:bodyPr>
          <a:lstStyle/>
          <a:p>
            <a:pPr marL="0" indent="0" algn="just">
              <a:buNone/>
            </a:pPr>
            <a:r>
              <a:rPr lang="en-US" sz="4000" dirty="0">
                <a:latin typeface="+mj-lt"/>
              </a:rPr>
              <a:t>   </a:t>
            </a:r>
          </a:p>
        </p:txBody>
      </p:sp>
    </p:spTree>
    <p:extLst>
      <p:ext uri="{BB962C8B-B14F-4D97-AF65-F5344CB8AC3E}">
        <p14:creationId xmlns:p14="http://schemas.microsoft.com/office/powerpoint/2010/main" val="27293137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296095-349F-4BBB-9834-73F41C604907}"/>
              </a:ext>
            </a:extLst>
          </p:cNvPr>
          <p:cNvSpPr>
            <a:spLocks noGrp="1"/>
          </p:cNvSpPr>
          <p:nvPr>
            <p:ph type="title"/>
          </p:nvPr>
        </p:nvSpPr>
        <p:spPr>
          <a:xfrm>
            <a:off x="550415" y="133165"/>
            <a:ext cx="11141475" cy="932155"/>
          </a:xfrm>
        </p:spPr>
        <p:txBody>
          <a:bodyPr/>
          <a:lstStyle/>
          <a:p>
            <a:pPr algn="ctr"/>
            <a:r>
              <a:rPr lang="en-US" b="1" dirty="0"/>
              <a:t>Three Truths to Take Away</a:t>
            </a:r>
          </a:p>
        </p:txBody>
      </p:sp>
      <p:sp>
        <p:nvSpPr>
          <p:cNvPr id="3" name="Content Placeholder 2">
            <a:extLst>
              <a:ext uri="{FF2B5EF4-FFF2-40B4-BE49-F238E27FC236}">
                <a16:creationId xmlns:a16="http://schemas.microsoft.com/office/drawing/2014/main" id="{9ED405C3-9496-4000-AE6B-09AD87D763DE}"/>
              </a:ext>
            </a:extLst>
          </p:cNvPr>
          <p:cNvSpPr>
            <a:spLocks noGrp="1"/>
          </p:cNvSpPr>
          <p:nvPr>
            <p:ph idx="1"/>
          </p:nvPr>
        </p:nvSpPr>
        <p:spPr>
          <a:xfrm>
            <a:off x="550415" y="1260629"/>
            <a:ext cx="11091170" cy="5193437"/>
          </a:xfrm>
        </p:spPr>
        <p:txBody>
          <a:bodyPr>
            <a:normAutofit/>
          </a:bodyPr>
          <a:lstStyle/>
          <a:p>
            <a:pPr marL="742950" indent="-742950" algn="just">
              <a:spcAft>
                <a:spcPts val="1800"/>
              </a:spcAft>
              <a:buFont typeface="+mj-lt"/>
              <a:buAutoNum type="arabicPeriod"/>
            </a:pPr>
            <a:endParaRPr lang="en-US" sz="4000" dirty="0">
              <a:latin typeface="+mj-lt"/>
            </a:endParaRPr>
          </a:p>
        </p:txBody>
      </p:sp>
    </p:spTree>
    <p:extLst>
      <p:ext uri="{BB962C8B-B14F-4D97-AF65-F5344CB8AC3E}">
        <p14:creationId xmlns:p14="http://schemas.microsoft.com/office/powerpoint/2010/main" val="17064452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296095-349F-4BBB-9834-73F41C604907}"/>
              </a:ext>
            </a:extLst>
          </p:cNvPr>
          <p:cNvSpPr>
            <a:spLocks noGrp="1"/>
          </p:cNvSpPr>
          <p:nvPr>
            <p:ph type="title"/>
          </p:nvPr>
        </p:nvSpPr>
        <p:spPr>
          <a:xfrm>
            <a:off x="550415" y="133165"/>
            <a:ext cx="11141475" cy="932155"/>
          </a:xfrm>
        </p:spPr>
        <p:txBody>
          <a:bodyPr/>
          <a:lstStyle/>
          <a:p>
            <a:pPr algn="ctr"/>
            <a:r>
              <a:rPr lang="en-US" b="1" dirty="0"/>
              <a:t>Three Truths to Take Away</a:t>
            </a:r>
          </a:p>
        </p:txBody>
      </p:sp>
      <p:sp>
        <p:nvSpPr>
          <p:cNvPr id="3" name="Content Placeholder 2">
            <a:extLst>
              <a:ext uri="{FF2B5EF4-FFF2-40B4-BE49-F238E27FC236}">
                <a16:creationId xmlns:a16="http://schemas.microsoft.com/office/drawing/2014/main" id="{9ED405C3-9496-4000-AE6B-09AD87D763DE}"/>
              </a:ext>
            </a:extLst>
          </p:cNvPr>
          <p:cNvSpPr>
            <a:spLocks noGrp="1"/>
          </p:cNvSpPr>
          <p:nvPr>
            <p:ph idx="1"/>
          </p:nvPr>
        </p:nvSpPr>
        <p:spPr>
          <a:xfrm>
            <a:off x="550415" y="1260629"/>
            <a:ext cx="11091170" cy="5193437"/>
          </a:xfrm>
        </p:spPr>
        <p:txBody>
          <a:bodyPr>
            <a:normAutofit/>
          </a:bodyPr>
          <a:lstStyle/>
          <a:p>
            <a:pPr marL="742950" indent="-742950" algn="just">
              <a:spcAft>
                <a:spcPts val="1800"/>
              </a:spcAft>
              <a:buFont typeface="+mj-lt"/>
              <a:buAutoNum type="arabicPeriod"/>
            </a:pPr>
            <a:r>
              <a:rPr lang="en-US" sz="4000" dirty="0">
                <a:latin typeface="+mj-lt"/>
              </a:rPr>
              <a:t>God’s </a:t>
            </a:r>
            <a:r>
              <a:rPr lang="en-US" sz="4000" i="1" dirty="0">
                <a:latin typeface="+mj-lt"/>
              </a:rPr>
              <a:t>people</a:t>
            </a:r>
            <a:r>
              <a:rPr lang="en-US" sz="4000" dirty="0">
                <a:latin typeface="+mj-lt"/>
              </a:rPr>
              <a:t> are the temple of the Holy Spirit.  We need to be cleansed for God’s purpose.</a:t>
            </a:r>
          </a:p>
        </p:txBody>
      </p:sp>
    </p:spTree>
    <p:extLst>
      <p:ext uri="{BB962C8B-B14F-4D97-AF65-F5344CB8AC3E}">
        <p14:creationId xmlns:p14="http://schemas.microsoft.com/office/powerpoint/2010/main" val="11328964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296095-349F-4BBB-9834-73F41C604907}"/>
              </a:ext>
            </a:extLst>
          </p:cNvPr>
          <p:cNvSpPr>
            <a:spLocks noGrp="1"/>
          </p:cNvSpPr>
          <p:nvPr>
            <p:ph type="title"/>
          </p:nvPr>
        </p:nvSpPr>
        <p:spPr>
          <a:xfrm>
            <a:off x="550415" y="133165"/>
            <a:ext cx="11141475" cy="932155"/>
          </a:xfrm>
        </p:spPr>
        <p:txBody>
          <a:bodyPr/>
          <a:lstStyle/>
          <a:p>
            <a:pPr algn="ctr"/>
            <a:r>
              <a:rPr lang="en-US" b="1" dirty="0"/>
              <a:t>Three Truths to Take Away</a:t>
            </a:r>
          </a:p>
        </p:txBody>
      </p:sp>
      <p:sp>
        <p:nvSpPr>
          <p:cNvPr id="3" name="Content Placeholder 2">
            <a:extLst>
              <a:ext uri="{FF2B5EF4-FFF2-40B4-BE49-F238E27FC236}">
                <a16:creationId xmlns:a16="http://schemas.microsoft.com/office/drawing/2014/main" id="{9ED405C3-9496-4000-AE6B-09AD87D763DE}"/>
              </a:ext>
            </a:extLst>
          </p:cNvPr>
          <p:cNvSpPr>
            <a:spLocks noGrp="1"/>
          </p:cNvSpPr>
          <p:nvPr>
            <p:ph idx="1"/>
          </p:nvPr>
        </p:nvSpPr>
        <p:spPr>
          <a:xfrm>
            <a:off x="550415" y="1260629"/>
            <a:ext cx="11091170" cy="5193437"/>
          </a:xfrm>
        </p:spPr>
        <p:txBody>
          <a:bodyPr>
            <a:normAutofit/>
          </a:bodyPr>
          <a:lstStyle/>
          <a:p>
            <a:pPr marL="742950" indent="-742950" algn="just">
              <a:spcAft>
                <a:spcPts val="1800"/>
              </a:spcAft>
              <a:buFont typeface="+mj-lt"/>
              <a:buAutoNum type="arabicPeriod"/>
            </a:pPr>
            <a:r>
              <a:rPr lang="en-US" sz="4000" dirty="0">
                <a:latin typeface="+mj-lt"/>
              </a:rPr>
              <a:t>God’s </a:t>
            </a:r>
            <a:r>
              <a:rPr lang="en-US" sz="4000" i="1" dirty="0">
                <a:latin typeface="+mj-lt"/>
              </a:rPr>
              <a:t>people</a:t>
            </a:r>
            <a:r>
              <a:rPr lang="en-US" sz="4000" dirty="0">
                <a:latin typeface="+mj-lt"/>
              </a:rPr>
              <a:t> are the temple of the Holy Spirit.  We need to be cleansed for God’s purpose.</a:t>
            </a:r>
          </a:p>
          <a:p>
            <a:pPr marL="742950" indent="-742950" algn="just">
              <a:spcAft>
                <a:spcPts val="1800"/>
              </a:spcAft>
              <a:buFont typeface="+mj-lt"/>
              <a:buAutoNum type="arabicPeriod"/>
            </a:pPr>
            <a:r>
              <a:rPr lang="en-US" sz="4000" dirty="0">
                <a:latin typeface="+mj-lt"/>
              </a:rPr>
              <a:t>God’s salvation WILL reach the nations, and the nations WILL worship Him.</a:t>
            </a:r>
          </a:p>
        </p:txBody>
      </p:sp>
    </p:spTree>
    <p:extLst>
      <p:ext uri="{BB962C8B-B14F-4D97-AF65-F5344CB8AC3E}">
        <p14:creationId xmlns:p14="http://schemas.microsoft.com/office/powerpoint/2010/main" val="25127203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296095-349F-4BBB-9834-73F41C604907}"/>
              </a:ext>
            </a:extLst>
          </p:cNvPr>
          <p:cNvSpPr>
            <a:spLocks noGrp="1"/>
          </p:cNvSpPr>
          <p:nvPr>
            <p:ph type="title"/>
          </p:nvPr>
        </p:nvSpPr>
        <p:spPr>
          <a:xfrm>
            <a:off x="550415" y="133165"/>
            <a:ext cx="11141475" cy="932155"/>
          </a:xfrm>
        </p:spPr>
        <p:txBody>
          <a:bodyPr/>
          <a:lstStyle/>
          <a:p>
            <a:pPr algn="ctr"/>
            <a:r>
              <a:rPr lang="en-US" b="1" dirty="0"/>
              <a:t>Three Truths to Take Away</a:t>
            </a:r>
          </a:p>
        </p:txBody>
      </p:sp>
      <p:sp>
        <p:nvSpPr>
          <p:cNvPr id="3" name="Content Placeholder 2">
            <a:extLst>
              <a:ext uri="{FF2B5EF4-FFF2-40B4-BE49-F238E27FC236}">
                <a16:creationId xmlns:a16="http://schemas.microsoft.com/office/drawing/2014/main" id="{9ED405C3-9496-4000-AE6B-09AD87D763DE}"/>
              </a:ext>
            </a:extLst>
          </p:cNvPr>
          <p:cNvSpPr>
            <a:spLocks noGrp="1"/>
          </p:cNvSpPr>
          <p:nvPr>
            <p:ph idx="1"/>
          </p:nvPr>
        </p:nvSpPr>
        <p:spPr>
          <a:xfrm>
            <a:off x="550415" y="1260629"/>
            <a:ext cx="11091170" cy="5193437"/>
          </a:xfrm>
        </p:spPr>
        <p:txBody>
          <a:bodyPr>
            <a:normAutofit/>
          </a:bodyPr>
          <a:lstStyle/>
          <a:p>
            <a:pPr marL="742950" indent="-742950" algn="just">
              <a:spcAft>
                <a:spcPts val="1800"/>
              </a:spcAft>
              <a:buFont typeface="+mj-lt"/>
              <a:buAutoNum type="arabicPeriod"/>
            </a:pPr>
            <a:r>
              <a:rPr lang="en-US" sz="4000" dirty="0">
                <a:latin typeface="+mj-lt"/>
              </a:rPr>
              <a:t>God’s </a:t>
            </a:r>
            <a:r>
              <a:rPr lang="en-US" sz="4000" i="1" dirty="0">
                <a:latin typeface="+mj-lt"/>
              </a:rPr>
              <a:t>people</a:t>
            </a:r>
            <a:r>
              <a:rPr lang="en-US" sz="4000" dirty="0">
                <a:latin typeface="+mj-lt"/>
              </a:rPr>
              <a:t> are the temple of the Holy Spirit.  We need to be cleansed for God’s purpose.</a:t>
            </a:r>
          </a:p>
          <a:p>
            <a:pPr marL="742950" indent="-742950" algn="just">
              <a:spcAft>
                <a:spcPts val="1800"/>
              </a:spcAft>
              <a:buFont typeface="+mj-lt"/>
              <a:buAutoNum type="arabicPeriod"/>
            </a:pPr>
            <a:r>
              <a:rPr lang="en-US" sz="4000" dirty="0">
                <a:latin typeface="+mj-lt"/>
              </a:rPr>
              <a:t>God’s salvation WILL reach the nations, and the nations WILL worship Him.</a:t>
            </a:r>
          </a:p>
          <a:p>
            <a:pPr marL="742950" indent="-742950" algn="just">
              <a:spcAft>
                <a:spcPts val="1800"/>
              </a:spcAft>
              <a:buFont typeface="+mj-lt"/>
              <a:buAutoNum type="arabicPeriod"/>
            </a:pPr>
            <a:r>
              <a:rPr lang="en-US" sz="4000" dirty="0">
                <a:latin typeface="+mj-lt"/>
              </a:rPr>
              <a:t>Read what God has promised, and invest your life into those things, for He is faithful.</a:t>
            </a:r>
          </a:p>
        </p:txBody>
      </p:sp>
    </p:spTree>
    <p:extLst>
      <p:ext uri="{BB962C8B-B14F-4D97-AF65-F5344CB8AC3E}">
        <p14:creationId xmlns:p14="http://schemas.microsoft.com/office/powerpoint/2010/main" val="25654972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296095-349F-4BBB-9834-73F41C604907}"/>
              </a:ext>
            </a:extLst>
          </p:cNvPr>
          <p:cNvSpPr>
            <a:spLocks noGrp="1"/>
          </p:cNvSpPr>
          <p:nvPr>
            <p:ph type="title"/>
          </p:nvPr>
        </p:nvSpPr>
        <p:spPr>
          <a:xfrm>
            <a:off x="550415" y="133165"/>
            <a:ext cx="11141475" cy="932155"/>
          </a:xfrm>
        </p:spPr>
        <p:txBody>
          <a:bodyPr/>
          <a:lstStyle/>
          <a:p>
            <a:pPr algn="ctr"/>
            <a:r>
              <a:rPr lang="en-US" b="1" dirty="0"/>
              <a:t>Mark 11:15-19</a:t>
            </a:r>
          </a:p>
        </p:txBody>
      </p:sp>
      <p:sp>
        <p:nvSpPr>
          <p:cNvPr id="3" name="Content Placeholder 2">
            <a:extLst>
              <a:ext uri="{FF2B5EF4-FFF2-40B4-BE49-F238E27FC236}">
                <a16:creationId xmlns:a16="http://schemas.microsoft.com/office/drawing/2014/main" id="{9ED405C3-9496-4000-AE6B-09AD87D763DE}"/>
              </a:ext>
            </a:extLst>
          </p:cNvPr>
          <p:cNvSpPr>
            <a:spLocks noGrp="1"/>
          </p:cNvSpPr>
          <p:nvPr>
            <p:ph idx="1"/>
          </p:nvPr>
        </p:nvSpPr>
        <p:spPr>
          <a:xfrm>
            <a:off x="550415" y="1305017"/>
            <a:ext cx="11141475" cy="4882337"/>
          </a:xfrm>
        </p:spPr>
        <p:txBody>
          <a:bodyPr>
            <a:normAutofit/>
          </a:bodyPr>
          <a:lstStyle/>
          <a:p>
            <a:pPr marL="0" indent="0" algn="just">
              <a:buNone/>
            </a:pPr>
            <a:endParaRPr lang="en-US" sz="3200" dirty="0">
              <a:latin typeface="+mj-lt"/>
            </a:endParaRPr>
          </a:p>
          <a:p>
            <a:pPr marL="0" indent="0" algn="just">
              <a:buNone/>
            </a:pPr>
            <a:r>
              <a:rPr lang="en-US" sz="3200" dirty="0">
                <a:latin typeface="+mj-lt"/>
              </a:rPr>
              <a:t>  </a:t>
            </a:r>
            <a:r>
              <a:rPr lang="en-US" sz="3600" dirty="0">
                <a:latin typeface="+mj-lt"/>
              </a:rPr>
              <a:t>And they came to Jerusalem. And he entered the temple and began to drive out those who sold and those who bought in the temple, and he overturned the tables of the money-changers and the seats of those who sold pigeons. And he would not allow anyone to carry anything through the temple. </a:t>
            </a:r>
            <a:endParaRPr lang="en-US" sz="3200" dirty="0">
              <a:latin typeface="+mj-lt"/>
            </a:endParaRPr>
          </a:p>
        </p:txBody>
      </p:sp>
    </p:spTree>
    <p:extLst>
      <p:ext uri="{BB962C8B-B14F-4D97-AF65-F5344CB8AC3E}">
        <p14:creationId xmlns:p14="http://schemas.microsoft.com/office/powerpoint/2010/main" val="28570898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296095-349F-4BBB-9834-73F41C604907}"/>
              </a:ext>
            </a:extLst>
          </p:cNvPr>
          <p:cNvSpPr>
            <a:spLocks noGrp="1"/>
          </p:cNvSpPr>
          <p:nvPr>
            <p:ph type="title"/>
          </p:nvPr>
        </p:nvSpPr>
        <p:spPr>
          <a:xfrm>
            <a:off x="550415" y="133165"/>
            <a:ext cx="11141475" cy="932155"/>
          </a:xfrm>
        </p:spPr>
        <p:txBody>
          <a:bodyPr/>
          <a:lstStyle/>
          <a:p>
            <a:pPr algn="ctr"/>
            <a:r>
              <a:rPr lang="en-US" b="1" dirty="0"/>
              <a:t>Mark 11:15-19</a:t>
            </a:r>
          </a:p>
        </p:txBody>
      </p:sp>
      <p:sp>
        <p:nvSpPr>
          <p:cNvPr id="3" name="Content Placeholder 2">
            <a:extLst>
              <a:ext uri="{FF2B5EF4-FFF2-40B4-BE49-F238E27FC236}">
                <a16:creationId xmlns:a16="http://schemas.microsoft.com/office/drawing/2014/main" id="{9ED405C3-9496-4000-AE6B-09AD87D763DE}"/>
              </a:ext>
            </a:extLst>
          </p:cNvPr>
          <p:cNvSpPr>
            <a:spLocks noGrp="1"/>
          </p:cNvSpPr>
          <p:nvPr>
            <p:ph idx="1"/>
          </p:nvPr>
        </p:nvSpPr>
        <p:spPr>
          <a:xfrm>
            <a:off x="550415" y="1065320"/>
            <a:ext cx="11141475" cy="4882337"/>
          </a:xfrm>
        </p:spPr>
        <p:txBody>
          <a:bodyPr>
            <a:normAutofit lnSpcReduction="10000"/>
          </a:bodyPr>
          <a:lstStyle/>
          <a:p>
            <a:pPr marL="0" indent="0" algn="just">
              <a:buNone/>
            </a:pPr>
            <a:endParaRPr lang="en-US" sz="3600" dirty="0">
              <a:latin typeface="+mj-lt"/>
            </a:endParaRPr>
          </a:p>
          <a:p>
            <a:pPr marL="0" indent="0" algn="just">
              <a:buNone/>
            </a:pPr>
            <a:r>
              <a:rPr lang="en-US" sz="3600" dirty="0">
                <a:latin typeface="+mj-lt"/>
              </a:rPr>
              <a:t>   And he was teaching them and saying to them, “Is it not written, ‘My house shall be called a house of prayer for all the nations’? But you have made it a den of robbers.” And the chief priests and the scribes heard it and were seeking a way to destroy him, for they feared him, because all the crowd was astonished at his teaching. And when evening came they went out of the city.</a:t>
            </a:r>
          </a:p>
        </p:txBody>
      </p:sp>
    </p:spTree>
    <p:extLst>
      <p:ext uri="{BB962C8B-B14F-4D97-AF65-F5344CB8AC3E}">
        <p14:creationId xmlns:p14="http://schemas.microsoft.com/office/powerpoint/2010/main" val="33866050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296095-349F-4BBB-9834-73F41C604907}"/>
              </a:ext>
            </a:extLst>
          </p:cNvPr>
          <p:cNvSpPr>
            <a:spLocks noGrp="1"/>
          </p:cNvSpPr>
          <p:nvPr>
            <p:ph type="title"/>
          </p:nvPr>
        </p:nvSpPr>
        <p:spPr>
          <a:xfrm>
            <a:off x="550415" y="133165"/>
            <a:ext cx="11141475" cy="932155"/>
          </a:xfrm>
        </p:spPr>
        <p:txBody>
          <a:bodyPr/>
          <a:lstStyle/>
          <a:p>
            <a:pPr algn="ctr"/>
            <a:r>
              <a:rPr lang="en-US" b="1" dirty="0"/>
              <a:t>Jesus Cleanses the Temple</a:t>
            </a:r>
          </a:p>
        </p:txBody>
      </p:sp>
      <p:sp>
        <p:nvSpPr>
          <p:cNvPr id="3" name="Content Placeholder 2">
            <a:extLst>
              <a:ext uri="{FF2B5EF4-FFF2-40B4-BE49-F238E27FC236}">
                <a16:creationId xmlns:a16="http://schemas.microsoft.com/office/drawing/2014/main" id="{9ED405C3-9496-4000-AE6B-09AD87D763DE}"/>
              </a:ext>
            </a:extLst>
          </p:cNvPr>
          <p:cNvSpPr>
            <a:spLocks noGrp="1"/>
          </p:cNvSpPr>
          <p:nvPr>
            <p:ph idx="1"/>
          </p:nvPr>
        </p:nvSpPr>
        <p:spPr>
          <a:xfrm>
            <a:off x="550415" y="1349405"/>
            <a:ext cx="10591060" cy="4882337"/>
          </a:xfrm>
        </p:spPr>
        <p:txBody>
          <a:bodyPr>
            <a:normAutofit/>
          </a:bodyPr>
          <a:lstStyle/>
          <a:p>
            <a:pPr algn="just">
              <a:spcAft>
                <a:spcPts val="1200"/>
              </a:spcAft>
            </a:pPr>
            <a:endParaRPr lang="en-US" sz="3600" dirty="0">
              <a:latin typeface="+mj-lt"/>
            </a:endParaRPr>
          </a:p>
        </p:txBody>
      </p:sp>
    </p:spTree>
    <p:extLst>
      <p:ext uri="{BB962C8B-B14F-4D97-AF65-F5344CB8AC3E}">
        <p14:creationId xmlns:p14="http://schemas.microsoft.com/office/powerpoint/2010/main" val="40388764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296095-349F-4BBB-9834-73F41C604907}"/>
              </a:ext>
            </a:extLst>
          </p:cNvPr>
          <p:cNvSpPr>
            <a:spLocks noGrp="1"/>
          </p:cNvSpPr>
          <p:nvPr>
            <p:ph type="title"/>
          </p:nvPr>
        </p:nvSpPr>
        <p:spPr>
          <a:xfrm>
            <a:off x="550415" y="133165"/>
            <a:ext cx="11141475" cy="932155"/>
          </a:xfrm>
        </p:spPr>
        <p:txBody>
          <a:bodyPr/>
          <a:lstStyle/>
          <a:p>
            <a:pPr algn="ctr"/>
            <a:r>
              <a:rPr lang="en-US" b="1" dirty="0"/>
              <a:t>Jesus Cleanses the Temple</a:t>
            </a:r>
          </a:p>
        </p:txBody>
      </p:sp>
      <p:sp>
        <p:nvSpPr>
          <p:cNvPr id="3" name="Content Placeholder 2">
            <a:extLst>
              <a:ext uri="{FF2B5EF4-FFF2-40B4-BE49-F238E27FC236}">
                <a16:creationId xmlns:a16="http://schemas.microsoft.com/office/drawing/2014/main" id="{9ED405C3-9496-4000-AE6B-09AD87D763DE}"/>
              </a:ext>
            </a:extLst>
          </p:cNvPr>
          <p:cNvSpPr>
            <a:spLocks noGrp="1"/>
          </p:cNvSpPr>
          <p:nvPr>
            <p:ph idx="1"/>
          </p:nvPr>
        </p:nvSpPr>
        <p:spPr>
          <a:xfrm>
            <a:off x="550415" y="1349405"/>
            <a:ext cx="10591060" cy="4882337"/>
          </a:xfrm>
        </p:spPr>
        <p:txBody>
          <a:bodyPr>
            <a:normAutofit/>
          </a:bodyPr>
          <a:lstStyle/>
          <a:p>
            <a:pPr algn="just">
              <a:spcAft>
                <a:spcPts val="1200"/>
              </a:spcAft>
            </a:pPr>
            <a:r>
              <a:rPr lang="en-US" sz="3600" dirty="0">
                <a:latin typeface="+mj-lt"/>
              </a:rPr>
              <a:t>“Cleansing” refers to Malachi 3 prophesy of the LORD refining and cleansing.</a:t>
            </a:r>
          </a:p>
          <a:p>
            <a:pPr algn="just"/>
            <a:endParaRPr lang="en-US" sz="3600" dirty="0">
              <a:latin typeface="+mj-lt"/>
            </a:endParaRPr>
          </a:p>
        </p:txBody>
      </p:sp>
    </p:spTree>
    <p:extLst>
      <p:ext uri="{BB962C8B-B14F-4D97-AF65-F5344CB8AC3E}">
        <p14:creationId xmlns:p14="http://schemas.microsoft.com/office/powerpoint/2010/main" val="37122659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296095-349F-4BBB-9834-73F41C604907}"/>
              </a:ext>
            </a:extLst>
          </p:cNvPr>
          <p:cNvSpPr>
            <a:spLocks noGrp="1"/>
          </p:cNvSpPr>
          <p:nvPr>
            <p:ph type="title"/>
          </p:nvPr>
        </p:nvSpPr>
        <p:spPr>
          <a:xfrm>
            <a:off x="550415" y="133165"/>
            <a:ext cx="11141475" cy="932155"/>
          </a:xfrm>
        </p:spPr>
        <p:txBody>
          <a:bodyPr/>
          <a:lstStyle/>
          <a:p>
            <a:pPr algn="ctr"/>
            <a:r>
              <a:rPr lang="en-US" b="1" dirty="0"/>
              <a:t>Jesus Cleanses the Temple</a:t>
            </a:r>
          </a:p>
        </p:txBody>
      </p:sp>
      <p:sp>
        <p:nvSpPr>
          <p:cNvPr id="3" name="Content Placeholder 2">
            <a:extLst>
              <a:ext uri="{FF2B5EF4-FFF2-40B4-BE49-F238E27FC236}">
                <a16:creationId xmlns:a16="http://schemas.microsoft.com/office/drawing/2014/main" id="{9ED405C3-9496-4000-AE6B-09AD87D763DE}"/>
              </a:ext>
            </a:extLst>
          </p:cNvPr>
          <p:cNvSpPr>
            <a:spLocks noGrp="1"/>
          </p:cNvSpPr>
          <p:nvPr>
            <p:ph idx="1"/>
          </p:nvPr>
        </p:nvSpPr>
        <p:spPr>
          <a:xfrm>
            <a:off x="550415" y="1349405"/>
            <a:ext cx="10591060" cy="4882337"/>
          </a:xfrm>
        </p:spPr>
        <p:txBody>
          <a:bodyPr>
            <a:normAutofit/>
          </a:bodyPr>
          <a:lstStyle/>
          <a:p>
            <a:pPr algn="just">
              <a:spcAft>
                <a:spcPts val="1200"/>
              </a:spcAft>
            </a:pPr>
            <a:r>
              <a:rPr lang="en-US" sz="3600" dirty="0">
                <a:latin typeface="+mj-lt"/>
              </a:rPr>
              <a:t>“Cleansing” refers to Malachi 3 prophesy of the LORD refining and cleansing.</a:t>
            </a:r>
          </a:p>
          <a:p>
            <a:pPr algn="just">
              <a:spcAft>
                <a:spcPts val="1200"/>
              </a:spcAft>
            </a:pPr>
            <a:r>
              <a:rPr lang="en-US" sz="3600" dirty="0">
                <a:latin typeface="+mj-lt"/>
              </a:rPr>
              <a:t>Jesus cleansing the temple is recorded in Matthew 21, Mark 11, Luke 19, and John 2.</a:t>
            </a:r>
          </a:p>
          <a:p>
            <a:pPr algn="just"/>
            <a:endParaRPr lang="en-US" sz="3600" dirty="0">
              <a:latin typeface="+mj-lt"/>
            </a:endParaRPr>
          </a:p>
        </p:txBody>
      </p:sp>
    </p:spTree>
    <p:extLst>
      <p:ext uri="{BB962C8B-B14F-4D97-AF65-F5344CB8AC3E}">
        <p14:creationId xmlns:p14="http://schemas.microsoft.com/office/powerpoint/2010/main" val="2125388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296095-349F-4BBB-9834-73F41C604907}"/>
              </a:ext>
            </a:extLst>
          </p:cNvPr>
          <p:cNvSpPr>
            <a:spLocks noGrp="1"/>
          </p:cNvSpPr>
          <p:nvPr>
            <p:ph type="title"/>
          </p:nvPr>
        </p:nvSpPr>
        <p:spPr>
          <a:xfrm>
            <a:off x="550415" y="133165"/>
            <a:ext cx="11141475" cy="932155"/>
          </a:xfrm>
        </p:spPr>
        <p:txBody>
          <a:bodyPr/>
          <a:lstStyle/>
          <a:p>
            <a:pPr algn="ctr"/>
            <a:r>
              <a:rPr lang="en-US" b="1" dirty="0"/>
              <a:t>Jesus Cleanses the Temple</a:t>
            </a:r>
          </a:p>
        </p:txBody>
      </p:sp>
      <p:sp>
        <p:nvSpPr>
          <p:cNvPr id="3" name="Content Placeholder 2">
            <a:extLst>
              <a:ext uri="{FF2B5EF4-FFF2-40B4-BE49-F238E27FC236}">
                <a16:creationId xmlns:a16="http://schemas.microsoft.com/office/drawing/2014/main" id="{9ED405C3-9496-4000-AE6B-09AD87D763DE}"/>
              </a:ext>
            </a:extLst>
          </p:cNvPr>
          <p:cNvSpPr>
            <a:spLocks noGrp="1"/>
          </p:cNvSpPr>
          <p:nvPr>
            <p:ph idx="1"/>
          </p:nvPr>
        </p:nvSpPr>
        <p:spPr>
          <a:xfrm>
            <a:off x="550415" y="1349405"/>
            <a:ext cx="10591060" cy="4882337"/>
          </a:xfrm>
        </p:spPr>
        <p:txBody>
          <a:bodyPr>
            <a:normAutofit/>
          </a:bodyPr>
          <a:lstStyle/>
          <a:p>
            <a:pPr algn="just">
              <a:spcAft>
                <a:spcPts val="1200"/>
              </a:spcAft>
            </a:pPr>
            <a:r>
              <a:rPr lang="en-US" sz="3600" dirty="0">
                <a:latin typeface="+mj-lt"/>
              </a:rPr>
              <a:t>“Cleansing” refers to Malachi 3 prophesy of the LORD refining and cleansing.</a:t>
            </a:r>
          </a:p>
          <a:p>
            <a:pPr algn="just">
              <a:spcAft>
                <a:spcPts val="1200"/>
              </a:spcAft>
            </a:pPr>
            <a:r>
              <a:rPr lang="en-US" sz="3600" dirty="0">
                <a:latin typeface="+mj-lt"/>
              </a:rPr>
              <a:t>Jesus cleansing the temple is recorded in Matthew 21, Mark 11, Luke 19, and John 2.</a:t>
            </a:r>
          </a:p>
          <a:p>
            <a:pPr algn="just">
              <a:spcAft>
                <a:spcPts val="1200"/>
              </a:spcAft>
            </a:pPr>
            <a:r>
              <a:rPr lang="en-US" sz="3600" dirty="0">
                <a:latin typeface="+mj-lt"/>
              </a:rPr>
              <a:t>Matthew, Mark, Luke the same event, John 2 is likely a separate event earlier in Jesus’ ministry.</a:t>
            </a:r>
          </a:p>
          <a:p>
            <a:pPr algn="just"/>
            <a:endParaRPr lang="en-US" sz="3600" dirty="0">
              <a:latin typeface="+mj-lt"/>
            </a:endParaRPr>
          </a:p>
        </p:txBody>
      </p:sp>
    </p:spTree>
    <p:extLst>
      <p:ext uri="{BB962C8B-B14F-4D97-AF65-F5344CB8AC3E}">
        <p14:creationId xmlns:p14="http://schemas.microsoft.com/office/powerpoint/2010/main" val="10957540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296095-349F-4BBB-9834-73F41C604907}"/>
              </a:ext>
            </a:extLst>
          </p:cNvPr>
          <p:cNvSpPr>
            <a:spLocks noGrp="1"/>
          </p:cNvSpPr>
          <p:nvPr>
            <p:ph type="title"/>
          </p:nvPr>
        </p:nvSpPr>
        <p:spPr>
          <a:xfrm>
            <a:off x="550415" y="133165"/>
            <a:ext cx="11141475" cy="932155"/>
          </a:xfrm>
        </p:spPr>
        <p:txBody>
          <a:bodyPr/>
          <a:lstStyle/>
          <a:p>
            <a:pPr algn="ctr"/>
            <a:r>
              <a:rPr lang="en-US" b="1" dirty="0"/>
              <a:t>The First Century Temple</a:t>
            </a:r>
          </a:p>
        </p:txBody>
      </p:sp>
      <p:pic>
        <p:nvPicPr>
          <p:cNvPr id="5" name="Content Placeholder 4" descr="Diagram&#10;&#10;Description automatically generated">
            <a:extLst>
              <a:ext uri="{FF2B5EF4-FFF2-40B4-BE49-F238E27FC236}">
                <a16:creationId xmlns:a16="http://schemas.microsoft.com/office/drawing/2014/main" id="{208F7FD7-B02E-4E13-B626-35CE1708BCC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95458" y="994299"/>
            <a:ext cx="4749552" cy="5400656"/>
          </a:xfrm>
        </p:spPr>
      </p:pic>
    </p:spTree>
    <p:extLst>
      <p:ext uri="{BB962C8B-B14F-4D97-AF65-F5344CB8AC3E}">
        <p14:creationId xmlns:p14="http://schemas.microsoft.com/office/powerpoint/2010/main" val="221374673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1820</TotalTime>
  <Words>1127</Words>
  <Application>Microsoft Office PowerPoint</Application>
  <PresentationFormat>Widescreen</PresentationFormat>
  <Paragraphs>67</Paragraphs>
  <Slides>28</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28</vt:i4>
      </vt:variant>
    </vt:vector>
  </HeadingPairs>
  <TitlesOfParts>
    <vt:vector size="31" baseType="lpstr">
      <vt:lpstr>Arial</vt:lpstr>
      <vt:lpstr>Century Gothic</vt:lpstr>
      <vt:lpstr>Office Theme</vt:lpstr>
      <vt:lpstr>Cleansed for God’s Purpose Mark 11:15-19; Isaiah 56:1-8; Jeremiah 7:1-11</vt:lpstr>
      <vt:lpstr>Mark 11:15-19</vt:lpstr>
      <vt:lpstr>Mark 11:15-19</vt:lpstr>
      <vt:lpstr>Mark 11:15-19</vt:lpstr>
      <vt:lpstr>Jesus Cleanses the Temple</vt:lpstr>
      <vt:lpstr>Jesus Cleanses the Temple</vt:lpstr>
      <vt:lpstr>Jesus Cleanses the Temple</vt:lpstr>
      <vt:lpstr>Jesus Cleanses the Temple</vt:lpstr>
      <vt:lpstr>The First Century Temple</vt:lpstr>
      <vt:lpstr>The First Century Temple</vt:lpstr>
      <vt:lpstr>Mark 11:17</vt:lpstr>
      <vt:lpstr>Mark 11:17</vt:lpstr>
      <vt:lpstr>Isaiah 56:1-8</vt:lpstr>
      <vt:lpstr>Isaiah 56:1-8</vt:lpstr>
      <vt:lpstr>Isaiah 56:1-8</vt:lpstr>
      <vt:lpstr>Isaiah 56:1-8</vt:lpstr>
      <vt:lpstr>Isaiah 56:1-8</vt:lpstr>
      <vt:lpstr>Jeremiah 7:1-11</vt:lpstr>
      <vt:lpstr>Jeremiah 7:1-11</vt:lpstr>
      <vt:lpstr>Jeremiah 7:1-11</vt:lpstr>
      <vt:lpstr>Jeremiah 7:1-11</vt:lpstr>
      <vt:lpstr>John 2:19-22</vt:lpstr>
      <vt:lpstr>John 2:19-22</vt:lpstr>
      <vt:lpstr>PowerPoint Presentation</vt:lpstr>
      <vt:lpstr>Three Truths to Take Away</vt:lpstr>
      <vt:lpstr>Three Truths to Take Away</vt:lpstr>
      <vt:lpstr>Three Truths to Take Away</vt:lpstr>
      <vt:lpstr>Three Truths to Take Away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Scripture</dc:title>
  <dc:creator>Timothy Sheare</dc:creator>
  <cp:lastModifiedBy>Karl Dyrli</cp:lastModifiedBy>
  <cp:revision>38</cp:revision>
  <dcterms:created xsi:type="dcterms:W3CDTF">2020-07-29T19:04:05Z</dcterms:created>
  <dcterms:modified xsi:type="dcterms:W3CDTF">2020-10-18T00:00:24Z</dcterms:modified>
</cp:coreProperties>
</file>