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59" r:id="rId8"/>
    <p:sldId id="260" r:id="rId9"/>
    <p:sldId id="268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9" autoAdjust="0"/>
    <p:restoredTop sz="94920" autoAdjust="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outlineViewPr>
    <p:cViewPr>
      <p:scale>
        <a:sx n="33" d="100"/>
        <a:sy n="33" d="100"/>
      </p:scale>
      <p:origin x="0" y="-931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F61D-44F3-4D59-B168-49B5136B0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C2738-9BDF-4228-BCAE-2F4361DD0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DB930-93FA-421D-B4AC-485038AC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90B5F-4012-4C31-A553-14C0A73D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149A5-FC20-4DD2-8544-2F3693A3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3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E739-E246-45A1-9729-5DEC95C6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DD149-D21E-4B0D-886C-F7482647E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718F5-29D9-4237-8B1B-34D2374CD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72F19-447B-4F20-BB17-CDC828C1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5D60F-3EAB-4BD9-A0F7-0B2FFAF0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4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32E57F-AB5A-486B-A1AC-8CC48C316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3021A-F7C8-4822-94FD-FF56C0007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9BFBB-AA43-4568-9430-68B6F8BE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AE6B6-E4FD-4CED-A0C7-5ECDE14B5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584E7-041F-4862-AD2D-C904980E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7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38450-B4FE-4F82-BB3E-12EC0D688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21297-1B1A-48CB-8976-7BD9BF88B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6C900-978E-4DA9-90AE-7454C9DB2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6B45F-D583-4359-9D0A-CA95F3F5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72C0F-F467-4800-A6E6-788FBE1B1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3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CCBDC-31B0-4E17-A67F-3A8163485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35BB3-3A64-4488-83CA-FE74F4BF1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172CE-738A-4AAD-8C8E-190B524A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37258-6CED-41A0-AA4A-868BB3851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C5269-DF4C-40A1-8E66-38EF3536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A910C-C5B8-435D-A904-50BE42291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1C6E2-8EB0-4027-93CF-214089F5F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8B516-BB7E-446A-9523-39A078903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82E16-A075-4587-9C41-4B906043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10BBB-DEC3-4FF6-B0EA-E5896A825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EDA69-9F73-4ECB-897B-4597438B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4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1CCA-BAD2-44DB-9EA4-B34CF83F2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7B2DB-2177-451F-8CB4-373EA922B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147C5-6410-4373-893F-402BCD9B2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3DD592-633B-494D-A743-3E8F90F5B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2C8A2-0675-4CAE-9242-DA080B43F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9D86D1-2D4D-4F30-920E-2CD151E3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E9517-54B3-4414-9A08-E5E3E18E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99B06C-0A38-4819-AB33-56F68754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1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3FAB0-04BC-41B3-B08D-71636DC7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EAACF3-FA7B-45FF-A1E5-2252D921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93252-E187-4098-9E70-207561BB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2510E2-CC94-42F0-BD35-BDA5F0E48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1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06BCC-1749-4330-99CC-05B3636F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8D8B8-C521-4072-B6A0-7C1D27C6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BE93B-FA5D-4BE9-B9BA-09A0E4FC0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2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54BB2-33A7-4D4A-9766-54B973825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0A27-C1B0-4881-ACEA-6A6E1B14F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BEB53-2948-4C9E-8785-F24DEBFAA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2B204-41A8-4A1A-867A-64BC3393F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F559FE-15E1-44CD-813F-E1F5E6F0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5C9F6-3411-4E0D-B7E0-8AA5557E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B265-E1B4-4CDB-9831-685319F9A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0297A0-559A-449B-93A8-651FBD20C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42C148-7035-4878-9BD3-124698406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03D7E-FE05-44E9-A50D-E356E298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8368F-4AAF-47CB-BDE5-56C628D5E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D47DA4-31A5-4818-9250-2E767382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9436B3-20A7-4BF3-80CF-FBFCEF843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92BDE-B276-472E-A5B3-D13DCEC98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A4464-4FE9-4A9A-B51B-A237328CD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F186-DB08-41CF-99B7-2AD636E0BA85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DFDEA-1A64-4B02-A9A3-D9E2A3481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07A5A-17AE-4D94-9D05-78DD9B0AE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68169-9485-4341-8B9E-52353E4A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4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99675-2FA9-4039-AC51-91468E4CF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752" y="1506505"/>
            <a:ext cx="11076495" cy="1790519"/>
          </a:xfrm>
        </p:spPr>
        <p:txBody>
          <a:bodyPr anchor="ctr"/>
          <a:lstStyle/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Certainty in an Uncertain World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645E3E-4BF8-4338-B70D-AD334A113C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Clear Conscience </a:t>
            </a:r>
          </a:p>
          <a:p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John 3:18-24</a:t>
            </a:r>
          </a:p>
        </p:txBody>
      </p:sp>
    </p:spTree>
    <p:extLst>
      <p:ext uri="{BB962C8B-B14F-4D97-AF65-F5344CB8AC3E}">
        <p14:creationId xmlns:p14="http://schemas.microsoft.com/office/powerpoint/2010/main" val="1260792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5544-2C9F-4354-8E82-823D1884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39" y="28280"/>
            <a:ext cx="10897386" cy="123491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Effects of God’s Love on an Accusing Conscience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7B84-C82E-4DA8-BF6E-006B07F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307" y="1564848"/>
            <a:ext cx="10897386" cy="5102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1)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Loving Deeds Puts at Rest an Accusing Conscience.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(1 Jn. 3:19-20)</a:t>
            </a:r>
          </a:p>
          <a:p>
            <a:pPr marL="0" indent="0">
              <a:buNone/>
            </a:pP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2)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Relieved Conscience Inspires Confident Prayer.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(1 Jn. 3:21-23)</a:t>
            </a:r>
          </a:p>
        </p:txBody>
      </p:sp>
    </p:spTree>
    <p:extLst>
      <p:ext uri="{BB962C8B-B14F-4D97-AF65-F5344CB8AC3E}">
        <p14:creationId xmlns:p14="http://schemas.microsoft.com/office/powerpoint/2010/main" val="177540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5544-2C9F-4354-8E82-823D1884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39" y="28280"/>
            <a:ext cx="10897386" cy="123491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Effects of God’s Love on an Accusing Conscience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7B84-C82E-4DA8-BF6E-006B07F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307" y="1564848"/>
            <a:ext cx="10897386" cy="5102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1)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Loving Deeds Puts at Rest an Accusing Conscience.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(1 Jn. 3:19-20)</a:t>
            </a:r>
          </a:p>
          <a:p>
            <a:pPr marL="0" indent="0">
              <a:buNone/>
            </a:pP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2)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Relieved Conscience Inspires Confident Prayer.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(1 Jn. 3:21-23)</a:t>
            </a:r>
          </a:p>
          <a:p>
            <a:pPr marL="0" indent="0">
              <a:buNone/>
            </a:pP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God’s Presence in you is Made Certain by the Holy Spirit’s Prompting to Keep His Commands.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(1 Jn. 3:24-28) </a:t>
            </a:r>
          </a:p>
        </p:txBody>
      </p:sp>
    </p:spTree>
    <p:extLst>
      <p:ext uri="{BB962C8B-B14F-4D97-AF65-F5344CB8AC3E}">
        <p14:creationId xmlns:p14="http://schemas.microsoft.com/office/powerpoint/2010/main" val="4007594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4125-34D7-4CDE-A5AF-B8159ED7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97"/>
            <a:ext cx="10515600" cy="968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Foundations for the </a:t>
            </a:r>
            <a:b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 of our Salvation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A8B0D-4AC9-43DD-B4F4-3441A7B58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1" y="1150070"/>
            <a:ext cx="11839575" cy="555238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3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4125-34D7-4CDE-A5AF-B8159ED7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97"/>
            <a:ext cx="10515600" cy="968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Foundations for the </a:t>
            </a:r>
            <a:b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 of our Salvation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A8B0D-4AC9-43DD-B4F4-3441A7B58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1" y="1150070"/>
            <a:ext cx="11839575" cy="5552387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desire to obey Christ’s commands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 2:3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 we know that we have come to know God, if we keep His commandments.”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not salvation by obedience, but assurance by obedience.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4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4125-34D7-4CDE-A5AF-B8159ED7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97"/>
            <a:ext cx="10515600" cy="968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Foundations for the </a:t>
            </a:r>
            <a:b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 of our Salvation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A8B0D-4AC9-43DD-B4F4-3441A7B58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1" y="1150070"/>
            <a:ext cx="11839575" cy="5552387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desire to obey Christ’s commands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 2:3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 we know that we have come to know God, if we keep His commandments.”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not salvation by obedience, but assurance by obedience.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demonstration of love for other believers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3:14</a:t>
            </a:r>
            <a:r>
              <a:rPr lang="en-US" sz="3000" b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that</a:t>
            </a:r>
            <a:r>
              <a:rPr lang="en-US" sz="3000" i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crossed over from death to life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 we love our fellow Christians. The one who does not love remains in death.”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18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4125-34D7-4CDE-A5AF-B8159ED7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97"/>
            <a:ext cx="10515600" cy="968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Foundations for the </a:t>
            </a:r>
            <a:b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 of our Salvation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A8B0D-4AC9-43DD-B4F4-3441A7B58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1" y="1150070"/>
            <a:ext cx="11839575" cy="5552387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desire to obey Christ’s commands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 2:3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 we know that we have come to know God, if we keep His commandments.”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not salvation by obedience, but assurance by obedience.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demonstration of love for other believers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3:14</a:t>
            </a:r>
            <a:r>
              <a:rPr lang="en-US" sz="3000" b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that</a:t>
            </a:r>
            <a:r>
              <a:rPr lang="en-US" sz="3000" i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crossed over from death to life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 we love our fellow Christians. The one who does not love remains in death.”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US" sz="3000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Confessing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truth of Christ’s identity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4:2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know the Spirit of God: Every spirit that confesses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as the Christ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has come in the flesh is from God”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05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4125-34D7-4CDE-A5AF-B8159ED7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97"/>
            <a:ext cx="10515600" cy="968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Foundations for the </a:t>
            </a:r>
            <a:b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 of our Salvation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A8B0D-4AC9-43DD-B4F4-3441A7B58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1" y="1150070"/>
            <a:ext cx="11839575" cy="5552387"/>
          </a:xfrm>
        </p:spPr>
        <p:txBody>
          <a:bodyPr>
            <a:normAutofit/>
          </a:bodyPr>
          <a:lstStyle/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desire to obey Christ’s commands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 2:3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 we know that we have come to know God, if we keep His commandments.”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not salvation by obedience, but assurance by obedience.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demonstration of love for other believers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3:14</a:t>
            </a:r>
            <a:r>
              <a:rPr lang="en-US" sz="3000" b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know that</a:t>
            </a:r>
            <a:r>
              <a:rPr lang="en-US" sz="3000" i="1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crossed over from death to life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 we love our fellow Christians. The one who does not love remains in death.”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US" sz="3000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Confessing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truth of Christ’s identity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4:2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this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know the Spirit of God: Every spirit that confesses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as the Christ</a:t>
            </a:r>
            <a:r>
              <a:rPr lang="en-US" sz="3000" i="1" baseline="30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has come in the flesh is from God,” 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en-US" sz="30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clear conscience</a:t>
            </a:r>
            <a:r>
              <a:rPr lang="en-US" sz="3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Jn. 3:21 </a:t>
            </a:r>
            <a:r>
              <a:rPr lang="en-US" sz="3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“Dear friends, if our conscience does not condemn us, we have confidence in the presence of God.”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661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3EB36-A60D-49A1-8702-CAB12BA50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365124"/>
            <a:ext cx="10972800" cy="622617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Big Idea in John 3:18-24 :</a:t>
            </a:r>
            <a:br>
              <a:rPr lang="en-US" sz="4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4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“How can I be certain that I am a Christian?” </a:t>
            </a:r>
            <a:br>
              <a:rPr lang="en-US" sz="4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answer…</a:t>
            </a:r>
            <a:r>
              <a:rPr lang="en-US" sz="40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the way God clears my accusing conscience.</a:t>
            </a:r>
            <a:br>
              <a:rPr lang="en-US" sz="4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en-US" sz="40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definition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 </a:t>
            </a:r>
            <a:r>
              <a:rPr lang="en-US" sz="36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accusing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conscience is a conscience that condemns you when God doesn’t. </a:t>
            </a:r>
            <a:b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 </a:t>
            </a:r>
            <a:r>
              <a:rPr lang="en-US" sz="36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excusing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conscience is a conscience that excuses you when God doesn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’t.</a:t>
            </a:r>
            <a:endParaRPr lang="en-US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44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5544-2C9F-4354-8E82-823D1884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39" y="28280"/>
            <a:ext cx="10897386" cy="123491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Effects of God’s Love on an Accusing Conscience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7B84-C82E-4DA8-BF6E-006B07F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307" y="1564848"/>
            <a:ext cx="10897386" cy="51022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40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5544-2C9F-4354-8E82-823D1884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39" y="28280"/>
            <a:ext cx="10897386" cy="123491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Effects of God’s Love on an Accusing Conscience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7B84-C82E-4DA8-BF6E-006B07F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307" y="1564848"/>
            <a:ext cx="10897386" cy="5102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1)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Loving Deeds Puts at Rest an Accusing Conscience.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(1 Jn. 3:19-20)</a:t>
            </a:r>
          </a:p>
          <a:p>
            <a:pPr marL="0" indent="0">
              <a:buNone/>
            </a:pPr>
            <a:endParaRPr lang="en-US" sz="32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12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688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Certainty in an Uncertain World</vt:lpstr>
      <vt:lpstr>Four Foundations for the  Assurance of our Salvation </vt:lpstr>
      <vt:lpstr>Four Foundations for the  Assurance of our Salvation </vt:lpstr>
      <vt:lpstr>Four Foundations for the  Assurance of our Salvation </vt:lpstr>
      <vt:lpstr>Four Foundations for the  Assurance of our Salvation </vt:lpstr>
      <vt:lpstr>Four Foundations for the  Assurance of our Salvation </vt:lpstr>
      <vt:lpstr>The Big Idea in John 3:18-24 : “How can I be certain that I am a Christian?”  The answer…by the way God clears my accusing conscience.  A definition:  An accusing conscience is a conscience that condemns you when God doesn’t.  An excusing conscience is a conscience that excuses you when God doesn’t.</vt:lpstr>
      <vt:lpstr>Understand the Effects of God’s Love on an Accusing Conscience</vt:lpstr>
      <vt:lpstr>Understand the Effects of God’s Love on an Accusing Conscience</vt:lpstr>
      <vt:lpstr>Understand the Effects of God’s Love on an Accusing Conscience</vt:lpstr>
      <vt:lpstr>Understand the Effects of God’s Love on an Accusing Conscience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Certainty in an Uncertain World</dc:title>
  <dc:creator>Dwight Hodne</dc:creator>
  <cp:lastModifiedBy>Karl Dyrli</cp:lastModifiedBy>
  <cp:revision>11</cp:revision>
  <dcterms:created xsi:type="dcterms:W3CDTF">2020-10-03T22:19:13Z</dcterms:created>
  <dcterms:modified xsi:type="dcterms:W3CDTF">2020-10-04T01:27:19Z</dcterms:modified>
</cp:coreProperties>
</file>