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30" r:id="rId2"/>
    <p:sldId id="257" r:id="rId3"/>
    <p:sldId id="431" r:id="rId4"/>
    <p:sldId id="432" r:id="rId5"/>
    <p:sldId id="433" r:id="rId6"/>
    <p:sldId id="434" r:id="rId7"/>
    <p:sldId id="435" r:id="rId8"/>
    <p:sldId id="436" r:id="rId9"/>
    <p:sldId id="437" r:id="rId10"/>
    <p:sldId id="438" r:id="rId11"/>
    <p:sldId id="43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72" d="100"/>
          <a:sy n="72"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03576-F22B-4E20-8448-29AA31FB5DC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65721FB-5AFB-4DC1-B4BD-91053FF20D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547420A-0EFF-4C9E-999F-EC65DF2BEAE8}"/>
              </a:ext>
            </a:extLst>
          </p:cNvPr>
          <p:cNvSpPr>
            <a:spLocks noGrp="1"/>
          </p:cNvSpPr>
          <p:nvPr>
            <p:ph type="dt" sz="half" idx="10"/>
          </p:nvPr>
        </p:nvSpPr>
        <p:spPr/>
        <p:txBody>
          <a:bodyPr/>
          <a:lstStyle/>
          <a:p>
            <a:fld id="{E2EFD999-DA64-423F-8022-84551C9A1189}" type="datetimeFigureOut">
              <a:rPr lang="en-US" smtClean="0"/>
              <a:t>9/13/2020</a:t>
            </a:fld>
            <a:endParaRPr lang="en-US"/>
          </a:p>
        </p:txBody>
      </p:sp>
      <p:sp>
        <p:nvSpPr>
          <p:cNvPr id="5" name="Footer Placeholder 4">
            <a:extLst>
              <a:ext uri="{FF2B5EF4-FFF2-40B4-BE49-F238E27FC236}">
                <a16:creationId xmlns:a16="http://schemas.microsoft.com/office/drawing/2014/main" id="{B8AA054E-39EF-457F-945C-CC88A2049E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F02725-C5C3-4498-9045-5F96287918DC}"/>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1050346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C07FE-1D4B-4E98-8E2A-4E6A8A2E58B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292757-913B-4934-8C9E-7AF389839A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C46FD1-0A26-4A6A-9B70-E016BFE7DEBF}"/>
              </a:ext>
            </a:extLst>
          </p:cNvPr>
          <p:cNvSpPr>
            <a:spLocks noGrp="1"/>
          </p:cNvSpPr>
          <p:nvPr>
            <p:ph type="dt" sz="half" idx="10"/>
          </p:nvPr>
        </p:nvSpPr>
        <p:spPr/>
        <p:txBody>
          <a:bodyPr/>
          <a:lstStyle/>
          <a:p>
            <a:fld id="{E2EFD999-DA64-423F-8022-84551C9A1189}" type="datetimeFigureOut">
              <a:rPr lang="en-US" smtClean="0"/>
              <a:t>9/13/2020</a:t>
            </a:fld>
            <a:endParaRPr lang="en-US"/>
          </a:p>
        </p:txBody>
      </p:sp>
      <p:sp>
        <p:nvSpPr>
          <p:cNvPr id="5" name="Footer Placeholder 4">
            <a:extLst>
              <a:ext uri="{FF2B5EF4-FFF2-40B4-BE49-F238E27FC236}">
                <a16:creationId xmlns:a16="http://schemas.microsoft.com/office/drawing/2014/main" id="{984324FE-6FF3-4A16-A0EE-94DDC6CAEE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109223-3ABA-4EFF-ABD3-44FC1E3E25D3}"/>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608857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BA503F-2EF3-4239-9731-4C6998CF7AE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CDADCDD-059E-41DD-AC89-804933A624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0E5D07-C39E-480F-AB0A-9D1D5627E68A}"/>
              </a:ext>
            </a:extLst>
          </p:cNvPr>
          <p:cNvSpPr>
            <a:spLocks noGrp="1"/>
          </p:cNvSpPr>
          <p:nvPr>
            <p:ph type="dt" sz="half" idx="10"/>
          </p:nvPr>
        </p:nvSpPr>
        <p:spPr/>
        <p:txBody>
          <a:bodyPr/>
          <a:lstStyle/>
          <a:p>
            <a:fld id="{E2EFD999-DA64-423F-8022-84551C9A1189}" type="datetimeFigureOut">
              <a:rPr lang="en-US" smtClean="0"/>
              <a:t>9/13/2020</a:t>
            </a:fld>
            <a:endParaRPr lang="en-US"/>
          </a:p>
        </p:txBody>
      </p:sp>
      <p:sp>
        <p:nvSpPr>
          <p:cNvPr id="5" name="Footer Placeholder 4">
            <a:extLst>
              <a:ext uri="{FF2B5EF4-FFF2-40B4-BE49-F238E27FC236}">
                <a16:creationId xmlns:a16="http://schemas.microsoft.com/office/drawing/2014/main" id="{E341EA02-0F6D-49E3-AABF-29F71B0883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B6E690-1A81-4E3D-91B8-43BBA4A8B14F}"/>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4199428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17089-03EB-43A2-A5DB-DDEA1F2895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7177CB-71A5-49AA-A224-05914A850ED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D0D1C5-9775-4848-AD58-5FE9EB0685F0}"/>
              </a:ext>
            </a:extLst>
          </p:cNvPr>
          <p:cNvSpPr>
            <a:spLocks noGrp="1"/>
          </p:cNvSpPr>
          <p:nvPr>
            <p:ph type="dt" sz="half" idx="10"/>
          </p:nvPr>
        </p:nvSpPr>
        <p:spPr/>
        <p:txBody>
          <a:bodyPr/>
          <a:lstStyle/>
          <a:p>
            <a:fld id="{E2EFD999-DA64-423F-8022-84551C9A1189}" type="datetimeFigureOut">
              <a:rPr lang="en-US" smtClean="0"/>
              <a:t>9/13/2020</a:t>
            </a:fld>
            <a:endParaRPr lang="en-US"/>
          </a:p>
        </p:txBody>
      </p:sp>
      <p:sp>
        <p:nvSpPr>
          <p:cNvPr id="5" name="Footer Placeholder 4">
            <a:extLst>
              <a:ext uri="{FF2B5EF4-FFF2-40B4-BE49-F238E27FC236}">
                <a16:creationId xmlns:a16="http://schemas.microsoft.com/office/drawing/2014/main" id="{6093ECD3-6F59-432D-915B-834F13F86C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CD7E55-D9C0-4C18-9BD8-7A203E634E93}"/>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3222889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6AFCD-0F53-4F70-A332-07192A1F96F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D3AB341-2C65-4A0E-951D-5F8ACDAB7E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CD6B79-B295-4D9D-B744-2DEA749E271A}"/>
              </a:ext>
            </a:extLst>
          </p:cNvPr>
          <p:cNvSpPr>
            <a:spLocks noGrp="1"/>
          </p:cNvSpPr>
          <p:nvPr>
            <p:ph type="dt" sz="half" idx="10"/>
          </p:nvPr>
        </p:nvSpPr>
        <p:spPr/>
        <p:txBody>
          <a:bodyPr/>
          <a:lstStyle/>
          <a:p>
            <a:fld id="{E2EFD999-DA64-423F-8022-84551C9A1189}" type="datetimeFigureOut">
              <a:rPr lang="en-US" smtClean="0"/>
              <a:t>9/13/2020</a:t>
            </a:fld>
            <a:endParaRPr lang="en-US"/>
          </a:p>
        </p:txBody>
      </p:sp>
      <p:sp>
        <p:nvSpPr>
          <p:cNvPr id="5" name="Footer Placeholder 4">
            <a:extLst>
              <a:ext uri="{FF2B5EF4-FFF2-40B4-BE49-F238E27FC236}">
                <a16:creationId xmlns:a16="http://schemas.microsoft.com/office/drawing/2014/main" id="{711A5131-3E31-45C0-B6F9-7B13610D39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867290-E57D-4F94-B34A-A0ED72FEAFFE}"/>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2662439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7FE89-3883-4332-BCB8-B062236846A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86270A-D63C-4BF7-A76B-DCDE0E6489E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751715B-AD5A-42EC-82E4-9D8E58C7B4C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F728A8F-4380-4C30-BABE-22FFCBA6555E}"/>
              </a:ext>
            </a:extLst>
          </p:cNvPr>
          <p:cNvSpPr>
            <a:spLocks noGrp="1"/>
          </p:cNvSpPr>
          <p:nvPr>
            <p:ph type="dt" sz="half" idx="10"/>
          </p:nvPr>
        </p:nvSpPr>
        <p:spPr/>
        <p:txBody>
          <a:bodyPr/>
          <a:lstStyle/>
          <a:p>
            <a:fld id="{E2EFD999-DA64-423F-8022-84551C9A1189}" type="datetimeFigureOut">
              <a:rPr lang="en-US" smtClean="0"/>
              <a:t>9/13/2020</a:t>
            </a:fld>
            <a:endParaRPr lang="en-US"/>
          </a:p>
        </p:txBody>
      </p:sp>
      <p:sp>
        <p:nvSpPr>
          <p:cNvPr id="6" name="Footer Placeholder 5">
            <a:extLst>
              <a:ext uri="{FF2B5EF4-FFF2-40B4-BE49-F238E27FC236}">
                <a16:creationId xmlns:a16="http://schemas.microsoft.com/office/drawing/2014/main" id="{865E5832-5D38-4A98-902D-F5BDFDA61F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0C12FD-C3AD-421F-98F6-640DBBF86725}"/>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1422424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4BB3E-3831-426A-A5A9-2ED5981DFB0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F531239-1C63-47B4-B9C0-7817E275E0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5C1B56C-EE55-43F7-BD81-5BC4C4A7B7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FB9477-A593-4289-90BF-B98BB32377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0C4A03-CB5D-4014-9692-3F68DE6188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5C8CB2-25EA-44D8-BE6C-DC21E7F462E2}"/>
              </a:ext>
            </a:extLst>
          </p:cNvPr>
          <p:cNvSpPr>
            <a:spLocks noGrp="1"/>
          </p:cNvSpPr>
          <p:nvPr>
            <p:ph type="dt" sz="half" idx="10"/>
          </p:nvPr>
        </p:nvSpPr>
        <p:spPr/>
        <p:txBody>
          <a:bodyPr/>
          <a:lstStyle/>
          <a:p>
            <a:fld id="{E2EFD999-DA64-423F-8022-84551C9A1189}" type="datetimeFigureOut">
              <a:rPr lang="en-US" smtClean="0"/>
              <a:t>9/13/2020</a:t>
            </a:fld>
            <a:endParaRPr lang="en-US"/>
          </a:p>
        </p:txBody>
      </p:sp>
      <p:sp>
        <p:nvSpPr>
          <p:cNvPr id="8" name="Footer Placeholder 7">
            <a:extLst>
              <a:ext uri="{FF2B5EF4-FFF2-40B4-BE49-F238E27FC236}">
                <a16:creationId xmlns:a16="http://schemas.microsoft.com/office/drawing/2014/main" id="{6F760949-DB4D-4EE7-9FB0-6F6D7AEA9B4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C39445B-DD73-4EF0-A344-50932E4C4C2F}"/>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1474162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65702-7749-4187-955C-82830FBB397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ED53BE-3721-48B6-8B0E-5280CD37F9F9}"/>
              </a:ext>
            </a:extLst>
          </p:cNvPr>
          <p:cNvSpPr>
            <a:spLocks noGrp="1"/>
          </p:cNvSpPr>
          <p:nvPr>
            <p:ph type="dt" sz="half" idx="10"/>
          </p:nvPr>
        </p:nvSpPr>
        <p:spPr/>
        <p:txBody>
          <a:bodyPr/>
          <a:lstStyle/>
          <a:p>
            <a:fld id="{E2EFD999-DA64-423F-8022-84551C9A1189}" type="datetimeFigureOut">
              <a:rPr lang="en-US" smtClean="0"/>
              <a:t>9/13/2020</a:t>
            </a:fld>
            <a:endParaRPr lang="en-US"/>
          </a:p>
        </p:txBody>
      </p:sp>
      <p:sp>
        <p:nvSpPr>
          <p:cNvPr id="4" name="Footer Placeholder 3">
            <a:extLst>
              <a:ext uri="{FF2B5EF4-FFF2-40B4-BE49-F238E27FC236}">
                <a16:creationId xmlns:a16="http://schemas.microsoft.com/office/drawing/2014/main" id="{196BF10B-0806-4EAE-BB23-21538255562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36B21B5-4F37-4CE1-A95F-1B2D6BA3857E}"/>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1836212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26F4D7-A3E4-44A0-B114-70F8FBDA3A94}"/>
              </a:ext>
            </a:extLst>
          </p:cNvPr>
          <p:cNvSpPr>
            <a:spLocks noGrp="1"/>
          </p:cNvSpPr>
          <p:nvPr>
            <p:ph type="dt" sz="half" idx="10"/>
          </p:nvPr>
        </p:nvSpPr>
        <p:spPr/>
        <p:txBody>
          <a:bodyPr/>
          <a:lstStyle/>
          <a:p>
            <a:fld id="{E2EFD999-DA64-423F-8022-84551C9A1189}" type="datetimeFigureOut">
              <a:rPr lang="en-US" smtClean="0"/>
              <a:t>9/13/2020</a:t>
            </a:fld>
            <a:endParaRPr lang="en-US"/>
          </a:p>
        </p:txBody>
      </p:sp>
      <p:sp>
        <p:nvSpPr>
          <p:cNvPr id="3" name="Footer Placeholder 2">
            <a:extLst>
              <a:ext uri="{FF2B5EF4-FFF2-40B4-BE49-F238E27FC236}">
                <a16:creationId xmlns:a16="http://schemas.microsoft.com/office/drawing/2014/main" id="{82D61C3E-085F-482B-863E-053473EA5B4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F45B7E0-7513-4EC0-8A96-281CAFCD9102}"/>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3034709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31F2F-35C5-47ED-A5C0-100FF5F769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CA9F6E1-A52A-41DE-B046-BA1FD3DCB4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E59776-B6E6-464B-B215-16EAE2F4CC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92CA20-040A-4FEF-A781-737020B8D589}"/>
              </a:ext>
            </a:extLst>
          </p:cNvPr>
          <p:cNvSpPr>
            <a:spLocks noGrp="1"/>
          </p:cNvSpPr>
          <p:nvPr>
            <p:ph type="dt" sz="half" idx="10"/>
          </p:nvPr>
        </p:nvSpPr>
        <p:spPr/>
        <p:txBody>
          <a:bodyPr/>
          <a:lstStyle/>
          <a:p>
            <a:fld id="{E2EFD999-DA64-423F-8022-84551C9A1189}" type="datetimeFigureOut">
              <a:rPr lang="en-US" smtClean="0"/>
              <a:t>9/13/2020</a:t>
            </a:fld>
            <a:endParaRPr lang="en-US"/>
          </a:p>
        </p:txBody>
      </p:sp>
      <p:sp>
        <p:nvSpPr>
          <p:cNvPr id="6" name="Footer Placeholder 5">
            <a:extLst>
              <a:ext uri="{FF2B5EF4-FFF2-40B4-BE49-F238E27FC236}">
                <a16:creationId xmlns:a16="http://schemas.microsoft.com/office/drawing/2014/main" id="{DDEAD0F9-9A7F-47EE-8AE7-5896C3E9F0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C51094-36D2-407D-8A17-97C615553EAE}"/>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706428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FCECE-AE3E-4C74-B7B9-E5DCBC8B10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8CB4F98-5FFA-4257-B737-4874909882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C5C188E-930A-47EA-930E-BFF448183B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62D340-71EE-4877-8B7D-CDE4205ECA4F}"/>
              </a:ext>
            </a:extLst>
          </p:cNvPr>
          <p:cNvSpPr>
            <a:spLocks noGrp="1"/>
          </p:cNvSpPr>
          <p:nvPr>
            <p:ph type="dt" sz="half" idx="10"/>
          </p:nvPr>
        </p:nvSpPr>
        <p:spPr/>
        <p:txBody>
          <a:bodyPr/>
          <a:lstStyle/>
          <a:p>
            <a:fld id="{E2EFD999-DA64-423F-8022-84551C9A1189}" type="datetimeFigureOut">
              <a:rPr lang="en-US" smtClean="0"/>
              <a:t>9/13/2020</a:t>
            </a:fld>
            <a:endParaRPr lang="en-US"/>
          </a:p>
        </p:txBody>
      </p:sp>
      <p:sp>
        <p:nvSpPr>
          <p:cNvPr id="6" name="Footer Placeholder 5">
            <a:extLst>
              <a:ext uri="{FF2B5EF4-FFF2-40B4-BE49-F238E27FC236}">
                <a16:creationId xmlns:a16="http://schemas.microsoft.com/office/drawing/2014/main" id="{5475C305-8CB9-475E-B1E8-4772A25249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925DF8-953A-4A7E-BB16-C7FD72EE4EA7}"/>
              </a:ext>
            </a:extLst>
          </p:cNvPr>
          <p:cNvSpPr>
            <a:spLocks noGrp="1"/>
          </p:cNvSpPr>
          <p:nvPr>
            <p:ph type="sldNum" sz="quarter" idx="12"/>
          </p:nvPr>
        </p:nvSpPr>
        <p:spPr/>
        <p:txBody>
          <a:bodyPr/>
          <a:lstStyle/>
          <a:p>
            <a:fld id="{62F855DA-CBC1-43E3-8442-AE401F3BE510}" type="slidenum">
              <a:rPr lang="en-US" smtClean="0"/>
              <a:t>‹#›</a:t>
            </a:fld>
            <a:endParaRPr lang="en-US"/>
          </a:p>
        </p:txBody>
      </p:sp>
    </p:spTree>
    <p:extLst>
      <p:ext uri="{BB962C8B-B14F-4D97-AF65-F5344CB8AC3E}">
        <p14:creationId xmlns:p14="http://schemas.microsoft.com/office/powerpoint/2010/main" val="2596229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A25BF2B-F239-4D1D-BD6F-696FF31F45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DB91ED-CB13-47EC-B0E0-69063DE82F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2AB66D-4F55-4ED7-913C-71F1FCB9C3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EFD999-DA64-423F-8022-84551C9A1189}" type="datetimeFigureOut">
              <a:rPr lang="en-US" smtClean="0"/>
              <a:t>9/13/2020</a:t>
            </a:fld>
            <a:endParaRPr lang="en-US"/>
          </a:p>
        </p:txBody>
      </p:sp>
      <p:sp>
        <p:nvSpPr>
          <p:cNvPr id="5" name="Footer Placeholder 4">
            <a:extLst>
              <a:ext uri="{FF2B5EF4-FFF2-40B4-BE49-F238E27FC236}">
                <a16:creationId xmlns:a16="http://schemas.microsoft.com/office/drawing/2014/main" id="{6992EC6D-FD97-418A-B286-914AA9FA74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95B75EB-2E66-439B-9856-57D935CD75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F855DA-CBC1-43E3-8442-AE401F3BE510}" type="slidenum">
              <a:rPr lang="en-US" smtClean="0"/>
              <a:t>‹#›</a:t>
            </a:fld>
            <a:endParaRPr lang="en-US"/>
          </a:p>
        </p:txBody>
      </p:sp>
    </p:spTree>
    <p:extLst>
      <p:ext uri="{BB962C8B-B14F-4D97-AF65-F5344CB8AC3E}">
        <p14:creationId xmlns:p14="http://schemas.microsoft.com/office/powerpoint/2010/main" val="36601537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7014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762000" y="4572001"/>
            <a:ext cx="10515600" cy="1656521"/>
          </a:xfrm>
        </p:spPr>
        <p:txBody>
          <a:bodyPr>
            <a:normAutofit/>
          </a:bodyPr>
          <a:lstStyle/>
          <a:p>
            <a:pPr algn="ctr"/>
            <a:r>
              <a:rPr lang="en-US" sz="3200" i="1" dirty="0"/>
              <a:t>I have said these things to you, that </a:t>
            </a:r>
            <a:r>
              <a:rPr lang="en-US" sz="3200" i="1" u="sng" dirty="0"/>
              <a:t>in me</a:t>
            </a:r>
            <a:r>
              <a:rPr lang="en-US" sz="3200" i="1" dirty="0"/>
              <a:t> you may have peace.</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sz="half" idx="1"/>
          </p:nvPr>
        </p:nvSpPr>
        <p:spPr>
          <a:xfrm>
            <a:off x="5943600" y="1014827"/>
            <a:ext cx="5181600" cy="4579040"/>
          </a:xfrm>
        </p:spPr>
        <p:txBody>
          <a:bodyPr>
            <a:normAutofit/>
          </a:bodyPr>
          <a:lstStyle/>
          <a:p>
            <a:pPr marL="0" indent="0">
              <a:buNone/>
            </a:pPr>
            <a:r>
              <a:rPr lang="en-US" sz="3600" dirty="0"/>
              <a:t>Because our peace is in something other than Christ alone, and when that peace is threatened, we will feel as if the world is overwhelming us.</a:t>
            </a:r>
          </a:p>
        </p:txBody>
      </p:sp>
      <p:sp>
        <p:nvSpPr>
          <p:cNvPr id="4" name="Content Placeholder 3">
            <a:extLst>
              <a:ext uri="{FF2B5EF4-FFF2-40B4-BE49-F238E27FC236}">
                <a16:creationId xmlns:a16="http://schemas.microsoft.com/office/drawing/2014/main" id="{F6A8D522-0647-4EEE-86B5-76BBB25FDBC0}"/>
              </a:ext>
            </a:extLst>
          </p:cNvPr>
          <p:cNvSpPr>
            <a:spLocks noGrp="1"/>
          </p:cNvSpPr>
          <p:nvPr>
            <p:ph sz="half" idx="2"/>
          </p:nvPr>
        </p:nvSpPr>
        <p:spPr>
          <a:xfrm>
            <a:off x="762000" y="1014827"/>
            <a:ext cx="5181600" cy="4579040"/>
          </a:xfrm>
        </p:spPr>
        <p:txBody>
          <a:bodyPr>
            <a:normAutofit/>
          </a:bodyPr>
          <a:lstStyle/>
          <a:p>
            <a:pPr marL="0" indent="0">
              <a:buNone/>
            </a:pPr>
            <a:r>
              <a:rPr lang="en-US" sz="3600" b="1" dirty="0"/>
              <a:t>If Christ has overcome the world, why do we sometimes feel as if the world is overwhelming us? </a:t>
            </a:r>
          </a:p>
        </p:txBody>
      </p:sp>
    </p:spTree>
    <p:extLst>
      <p:ext uri="{BB962C8B-B14F-4D97-AF65-F5344CB8AC3E}">
        <p14:creationId xmlns:p14="http://schemas.microsoft.com/office/powerpoint/2010/main" val="30687451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838200" y="159027"/>
            <a:ext cx="10515600" cy="1205948"/>
          </a:xfrm>
        </p:spPr>
        <p:txBody>
          <a:bodyPr>
            <a:normAutofit/>
          </a:bodyPr>
          <a:lstStyle/>
          <a:p>
            <a:r>
              <a:rPr lang="en-US" sz="4000" b="1" u="sng" dirty="0"/>
              <a:t>Take Heart!</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838200" y="1364975"/>
            <a:ext cx="10515600" cy="4811988"/>
          </a:xfrm>
        </p:spPr>
        <p:txBody>
          <a:bodyPr>
            <a:normAutofit/>
          </a:bodyPr>
          <a:lstStyle/>
          <a:p>
            <a:pPr marL="0" indent="0">
              <a:buNone/>
            </a:pPr>
            <a:r>
              <a:rPr lang="en-US" sz="3600" dirty="0"/>
              <a:t>If your peace is in Christ Jesus, then you can hear Christ’s words, </a:t>
            </a:r>
            <a:r>
              <a:rPr lang="en-US" sz="3600" i="1" dirty="0"/>
              <a:t>Take heart, I have overcome the world… </a:t>
            </a:r>
            <a:r>
              <a:rPr lang="en-US" sz="3600" dirty="0"/>
              <a:t>and you will be at peace. </a:t>
            </a:r>
          </a:p>
          <a:p>
            <a:pPr marL="0" indent="0">
              <a:buNone/>
            </a:pPr>
            <a:endParaRPr lang="en-US" sz="3200" i="1" dirty="0"/>
          </a:p>
          <a:p>
            <a:pPr marL="0" indent="0">
              <a:buNone/>
            </a:pPr>
            <a:endParaRPr lang="en-US" sz="3200" i="1" dirty="0"/>
          </a:p>
        </p:txBody>
      </p:sp>
    </p:spTree>
    <p:extLst>
      <p:ext uri="{BB962C8B-B14F-4D97-AF65-F5344CB8AC3E}">
        <p14:creationId xmlns:p14="http://schemas.microsoft.com/office/powerpoint/2010/main" val="566315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838200" y="159027"/>
            <a:ext cx="10515600" cy="1205948"/>
          </a:xfrm>
        </p:spPr>
        <p:txBody>
          <a:bodyPr>
            <a:normAutofit/>
          </a:bodyPr>
          <a:lstStyle/>
          <a:p>
            <a:r>
              <a:rPr lang="en-US" sz="4000" b="1" u="sng" dirty="0"/>
              <a:t>Context</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838200" y="1364975"/>
            <a:ext cx="10515600" cy="4811988"/>
          </a:xfrm>
        </p:spPr>
        <p:txBody>
          <a:bodyPr>
            <a:normAutofit/>
          </a:bodyPr>
          <a:lstStyle/>
          <a:p>
            <a:r>
              <a:rPr lang="en-US" sz="3600" dirty="0"/>
              <a:t>John 14-17 – Farewell Discourse</a:t>
            </a:r>
          </a:p>
          <a:p>
            <a:r>
              <a:rPr lang="en-US" sz="3600" dirty="0"/>
              <a:t>Jesus was preparing his disciples for his death and eventual departure to the Father.</a:t>
            </a:r>
          </a:p>
          <a:p>
            <a:r>
              <a:rPr lang="en-US" sz="3600" dirty="0"/>
              <a:t>These are Jesus’ final words of comfort, reassurance and encouragement to his disciples.</a:t>
            </a:r>
          </a:p>
        </p:txBody>
      </p:sp>
    </p:spTree>
    <p:extLst>
      <p:ext uri="{BB962C8B-B14F-4D97-AF65-F5344CB8AC3E}">
        <p14:creationId xmlns:p14="http://schemas.microsoft.com/office/powerpoint/2010/main" val="840163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838200" y="159027"/>
            <a:ext cx="10515600" cy="1205948"/>
          </a:xfrm>
        </p:spPr>
        <p:txBody>
          <a:bodyPr>
            <a:normAutofit/>
          </a:bodyPr>
          <a:lstStyle/>
          <a:p>
            <a:r>
              <a:rPr lang="en-US" sz="4000" b="1" u="sng" dirty="0"/>
              <a:t>Christ’s Encouragement</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838200" y="1364975"/>
            <a:ext cx="10515600" cy="4811988"/>
          </a:xfrm>
        </p:spPr>
        <p:txBody>
          <a:bodyPr>
            <a:normAutofit lnSpcReduction="10000"/>
          </a:bodyPr>
          <a:lstStyle/>
          <a:p>
            <a:pPr marL="742950" indent="-742950">
              <a:buFont typeface="+mj-lt"/>
              <a:buAutoNum type="arabicParenR"/>
            </a:pPr>
            <a:r>
              <a:rPr lang="en-US" sz="3600" dirty="0"/>
              <a:t>True peace can only be found in and through Christ Jesus. </a:t>
            </a:r>
          </a:p>
          <a:p>
            <a:pPr marL="742950" indent="-742950">
              <a:buFont typeface="+mj-lt"/>
              <a:buAutoNum type="arabicParenR"/>
            </a:pPr>
            <a:endParaRPr lang="en-US" sz="3600" dirty="0"/>
          </a:p>
          <a:p>
            <a:pPr marL="742950" indent="-742950">
              <a:buFont typeface="+mj-lt"/>
              <a:buAutoNum type="arabicParenR"/>
            </a:pPr>
            <a:endParaRPr lang="en-US" sz="3600" dirty="0"/>
          </a:p>
          <a:p>
            <a:pPr marL="742950" indent="-742950">
              <a:buFont typeface="+mj-lt"/>
              <a:buAutoNum type="arabicParenR"/>
            </a:pPr>
            <a:endParaRPr lang="en-US" sz="3600" dirty="0"/>
          </a:p>
          <a:p>
            <a:pPr marL="742950" indent="-742950">
              <a:buFont typeface="+mj-lt"/>
              <a:buAutoNum type="arabicParenR"/>
            </a:pPr>
            <a:endParaRPr lang="en-US" sz="3600" dirty="0"/>
          </a:p>
          <a:p>
            <a:pPr marL="0" indent="0">
              <a:buNone/>
            </a:pPr>
            <a:r>
              <a:rPr lang="en-US" sz="3200" i="1" dirty="0"/>
              <a:t>I have said these things to you, that </a:t>
            </a:r>
            <a:r>
              <a:rPr lang="en-US" sz="3200" i="1" u="sng" dirty="0"/>
              <a:t>in me</a:t>
            </a:r>
            <a:r>
              <a:rPr lang="en-US" sz="3200" i="1" dirty="0"/>
              <a:t> you may have peace.</a:t>
            </a:r>
          </a:p>
          <a:p>
            <a:pPr marL="0" indent="0">
              <a:buNone/>
            </a:pPr>
            <a:r>
              <a:rPr lang="en-US" b="1" dirty="0"/>
              <a:t>John 16:33</a:t>
            </a:r>
          </a:p>
        </p:txBody>
      </p:sp>
    </p:spTree>
    <p:extLst>
      <p:ext uri="{BB962C8B-B14F-4D97-AF65-F5344CB8AC3E}">
        <p14:creationId xmlns:p14="http://schemas.microsoft.com/office/powerpoint/2010/main" val="813191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838200" y="159027"/>
            <a:ext cx="10515600" cy="1205948"/>
          </a:xfrm>
        </p:spPr>
        <p:txBody>
          <a:bodyPr>
            <a:normAutofit/>
          </a:bodyPr>
          <a:lstStyle/>
          <a:p>
            <a:r>
              <a:rPr lang="en-US" sz="4000" b="1" u="sng" dirty="0"/>
              <a:t>Christ’s Encouragement</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838200" y="1364975"/>
            <a:ext cx="10515600" cy="4811988"/>
          </a:xfrm>
        </p:spPr>
        <p:txBody>
          <a:bodyPr>
            <a:normAutofit fontScale="92500" lnSpcReduction="10000"/>
          </a:bodyPr>
          <a:lstStyle/>
          <a:p>
            <a:pPr marL="742950" indent="-742950">
              <a:buFont typeface="+mj-lt"/>
              <a:buAutoNum type="arabicParenR" startAt="2"/>
            </a:pPr>
            <a:r>
              <a:rPr lang="en-US" sz="3900" dirty="0"/>
              <a:t>In this world, you will have tribulation and trouble. </a:t>
            </a:r>
          </a:p>
          <a:p>
            <a:pPr marL="742950" indent="-742950">
              <a:buFont typeface="+mj-lt"/>
              <a:buAutoNum type="arabicParenR" startAt="2"/>
            </a:pPr>
            <a:endParaRPr lang="en-US" sz="3600" dirty="0"/>
          </a:p>
          <a:p>
            <a:pPr marL="742950" indent="-742950">
              <a:buFont typeface="+mj-lt"/>
              <a:buAutoNum type="arabicParenR" startAt="2"/>
            </a:pPr>
            <a:endParaRPr lang="en-US" sz="3600" dirty="0"/>
          </a:p>
          <a:p>
            <a:pPr marL="742950" indent="-742950">
              <a:buFont typeface="+mj-lt"/>
              <a:buAutoNum type="arabicParenR" startAt="2"/>
            </a:pPr>
            <a:endParaRPr lang="en-US" sz="3600" dirty="0"/>
          </a:p>
          <a:p>
            <a:pPr marL="742950" indent="-742950">
              <a:buFont typeface="+mj-lt"/>
              <a:buAutoNum type="arabicParenR" startAt="2"/>
            </a:pPr>
            <a:endParaRPr lang="en-US" sz="3600" dirty="0"/>
          </a:p>
          <a:p>
            <a:pPr marL="0" indent="0">
              <a:buNone/>
            </a:pPr>
            <a:r>
              <a:rPr lang="en-US" sz="3200" i="1" dirty="0"/>
              <a:t>In the world you will have tribulation… (ESV)</a:t>
            </a:r>
          </a:p>
          <a:p>
            <a:pPr marL="0" indent="0">
              <a:buNone/>
            </a:pPr>
            <a:r>
              <a:rPr lang="en-US" sz="3200" i="1" dirty="0"/>
              <a:t>In this world you will have trouble…(NIV)</a:t>
            </a:r>
          </a:p>
          <a:p>
            <a:pPr marL="0" indent="0">
              <a:buNone/>
            </a:pPr>
            <a:r>
              <a:rPr lang="en-US" b="1" dirty="0"/>
              <a:t>John 16:33</a:t>
            </a:r>
          </a:p>
        </p:txBody>
      </p:sp>
    </p:spTree>
    <p:extLst>
      <p:ext uri="{BB962C8B-B14F-4D97-AF65-F5344CB8AC3E}">
        <p14:creationId xmlns:p14="http://schemas.microsoft.com/office/powerpoint/2010/main" val="3580358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838200" y="159027"/>
            <a:ext cx="10515600" cy="1205948"/>
          </a:xfrm>
        </p:spPr>
        <p:txBody>
          <a:bodyPr>
            <a:normAutofit/>
          </a:bodyPr>
          <a:lstStyle/>
          <a:p>
            <a:r>
              <a:rPr lang="en-US" sz="4000" b="1" u="sng" dirty="0"/>
              <a:t>Christ’s Encouragement</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838200" y="1364975"/>
            <a:ext cx="10515600" cy="4811988"/>
          </a:xfrm>
        </p:spPr>
        <p:txBody>
          <a:bodyPr>
            <a:normAutofit/>
          </a:bodyPr>
          <a:lstStyle/>
          <a:p>
            <a:pPr marL="742950" indent="-742950">
              <a:buFont typeface="+mj-lt"/>
              <a:buAutoNum type="arabicParenR" startAt="3"/>
            </a:pPr>
            <a:r>
              <a:rPr lang="en-US" sz="3600" dirty="0"/>
              <a:t>Take heart, I have overcome the world! </a:t>
            </a:r>
          </a:p>
          <a:p>
            <a:pPr marL="742950" indent="-742950">
              <a:buFont typeface="+mj-lt"/>
              <a:buAutoNum type="arabicParenR" startAt="3"/>
            </a:pPr>
            <a:endParaRPr lang="en-US" sz="3600" dirty="0"/>
          </a:p>
          <a:p>
            <a:pPr marL="742950" indent="-742950">
              <a:buFont typeface="+mj-lt"/>
              <a:buAutoNum type="arabicParenR" startAt="3"/>
            </a:pPr>
            <a:endParaRPr lang="en-US" sz="3600" dirty="0"/>
          </a:p>
          <a:p>
            <a:pPr marL="742950" indent="-742950">
              <a:buFont typeface="+mj-lt"/>
              <a:buAutoNum type="arabicParenR" startAt="3"/>
            </a:pPr>
            <a:endParaRPr lang="en-US" sz="3600" dirty="0"/>
          </a:p>
          <a:p>
            <a:pPr marL="0" indent="0">
              <a:buNone/>
            </a:pPr>
            <a:endParaRPr lang="en-US" sz="3200" i="1" dirty="0"/>
          </a:p>
          <a:p>
            <a:pPr marL="0" indent="0">
              <a:buNone/>
            </a:pPr>
            <a:endParaRPr lang="en-US" sz="3200" i="1" dirty="0"/>
          </a:p>
          <a:p>
            <a:pPr marL="0" indent="0">
              <a:buNone/>
            </a:pPr>
            <a:r>
              <a:rPr lang="en-US" sz="3200" i="1" dirty="0"/>
              <a:t>But take heart; I have overcome the world. </a:t>
            </a:r>
          </a:p>
          <a:p>
            <a:pPr marL="0" indent="0">
              <a:buNone/>
            </a:pPr>
            <a:r>
              <a:rPr lang="en-US" b="1" dirty="0"/>
              <a:t>John 16:33</a:t>
            </a:r>
          </a:p>
        </p:txBody>
      </p:sp>
    </p:spTree>
    <p:extLst>
      <p:ext uri="{BB962C8B-B14F-4D97-AF65-F5344CB8AC3E}">
        <p14:creationId xmlns:p14="http://schemas.microsoft.com/office/powerpoint/2010/main" val="3410234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838200" y="159026"/>
            <a:ext cx="10515600" cy="1537251"/>
          </a:xfrm>
        </p:spPr>
        <p:txBody>
          <a:bodyPr>
            <a:normAutofit/>
          </a:bodyPr>
          <a:lstStyle/>
          <a:p>
            <a:r>
              <a:rPr lang="en-US" sz="4000" b="1" u="sng" dirty="0"/>
              <a:t>What does it mean that Christ has overcome the world? </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838200" y="1696277"/>
            <a:ext cx="10515600" cy="4480685"/>
          </a:xfrm>
        </p:spPr>
        <p:txBody>
          <a:bodyPr>
            <a:normAutofit/>
          </a:bodyPr>
          <a:lstStyle/>
          <a:p>
            <a:pPr marL="0" indent="0">
              <a:buNone/>
            </a:pPr>
            <a:r>
              <a:rPr lang="en-US" sz="3600" dirty="0"/>
              <a:t>It means that in and through the person and work of Christ alone, the effects of the world, the effects of sin, and the effects of death have all been conquered and overcome.</a:t>
            </a:r>
          </a:p>
        </p:txBody>
      </p:sp>
    </p:spTree>
    <p:extLst>
      <p:ext uri="{BB962C8B-B14F-4D97-AF65-F5344CB8AC3E}">
        <p14:creationId xmlns:p14="http://schemas.microsoft.com/office/powerpoint/2010/main" val="2781746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838200" y="159027"/>
            <a:ext cx="10515600" cy="1205948"/>
          </a:xfrm>
        </p:spPr>
        <p:txBody>
          <a:bodyPr>
            <a:normAutofit/>
          </a:bodyPr>
          <a:lstStyle/>
          <a:p>
            <a:r>
              <a:rPr lang="en-US" sz="4000" b="1" u="sng" dirty="0"/>
              <a:t>‘Take Heart’ Truths</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838200" y="1364975"/>
            <a:ext cx="10515600" cy="4811988"/>
          </a:xfrm>
        </p:spPr>
        <p:txBody>
          <a:bodyPr>
            <a:normAutofit/>
          </a:bodyPr>
          <a:lstStyle/>
          <a:p>
            <a:pPr marL="742950" indent="-742950">
              <a:buFont typeface="+mj-lt"/>
              <a:buAutoNum type="arabicParenR"/>
            </a:pPr>
            <a:r>
              <a:rPr lang="en-US" sz="3600" dirty="0"/>
              <a:t>Jesus did not promise to eliminate trouble from our lives, he promised to give us peace and comfort in the midst of trouble.</a:t>
            </a:r>
          </a:p>
          <a:p>
            <a:pPr marL="742950" indent="-742950">
              <a:buFont typeface="+mj-lt"/>
              <a:buAutoNum type="arabicParenR"/>
            </a:pPr>
            <a:endParaRPr lang="en-US" sz="3600" dirty="0"/>
          </a:p>
          <a:p>
            <a:pPr marL="0" indent="0">
              <a:buNone/>
            </a:pPr>
            <a:endParaRPr lang="en-US" sz="3200" i="1" dirty="0"/>
          </a:p>
          <a:p>
            <a:pPr marL="0" indent="0">
              <a:buNone/>
            </a:pPr>
            <a:endParaRPr lang="en-US" sz="3200" i="1" dirty="0"/>
          </a:p>
        </p:txBody>
      </p:sp>
    </p:spTree>
    <p:extLst>
      <p:ext uri="{BB962C8B-B14F-4D97-AF65-F5344CB8AC3E}">
        <p14:creationId xmlns:p14="http://schemas.microsoft.com/office/powerpoint/2010/main" val="452627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838200" y="159027"/>
            <a:ext cx="10515600" cy="1205948"/>
          </a:xfrm>
        </p:spPr>
        <p:txBody>
          <a:bodyPr>
            <a:normAutofit/>
          </a:bodyPr>
          <a:lstStyle/>
          <a:p>
            <a:r>
              <a:rPr lang="en-US" sz="4000" b="1" u="sng" dirty="0"/>
              <a:t>‘Take Heart’ Truths</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838200" y="1364975"/>
            <a:ext cx="10515600" cy="4811988"/>
          </a:xfrm>
        </p:spPr>
        <p:txBody>
          <a:bodyPr>
            <a:normAutofit/>
          </a:bodyPr>
          <a:lstStyle/>
          <a:p>
            <a:pPr marL="742950" indent="-742950">
              <a:buFont typeface="+mj-lt"/>
              <a:buAutoNum type="arabicParenR"/>
            </a:pPr>
            <a:r>
              <a:rPr lang="en-US" sz="3600" dirty="0"/>
              <a:t>Jesus did not promise to eliminate trouble from our lives, he promised to give us peace and comfort in the midst of trouble.</a:t>
            </a:r>
          </a:p>
          <a:p>
            <a:pPr marL="742950" indent="-742950">
              <a:buFont typeface="+mj-lt"/>
              <a:buAutoNum type="arabicParenR"/>
            </a:pPr>
            <a:r>
              <a:rPr lang="en-US" sz="3600" dirty="0"/>
              <a:t>We will not win the world for Christ by becoming like the world. </a:t>
            </a:r>
          </a:p>
          <a:p>
            <a:pPr marL="742950" indent="-742950">
              <a:buFont typeface="+mj-lt"/>
              <a:buAutoNum type="arabicParenR"/>
            </a:pPr>
            <a:endParaRPr lang="en-US" sz="3600" dirty="0"/>
          </a:p>
          <a:p>
            <a:pPr marL="0" indent="0">
              <a:buNone/>
            </a:pPr>
            <a:endParaRPr lang="en-US" sz="3200" i="1" dirty="0"/>
          </a:p>
          <a:p>
            <a:pPr marL="0" indent="0">
              <a:buNone/>
            </a:pPr>
            <a:endParaRPr lang="en-US" sz="3200" i="1" dirty="0"/>
          </a:p>
        </p:txBody>
      </p:sp>
    </p:spTree>
    <p:extLst>
      <p:ext uri="{BB962C8B-B14F-4D97-AF65-F5344CB8AC3E}">
        <p14:creationId xmlns:p14="http://schemas.microsoft.com/office/powerpoint/2010/main" val="1520314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6095-349F-4BBB-9834-73F41C604907}"/>
              </a:ext>
            </a:extLst>
          </p:cNvPr>
          <p:cNvSpPr>
            <a:spLocks noGrp="1"/>
          </p:cNvSpPr>
          <p:nvPr>
            <p:ph type="title"/>
          </p:nvPr>
        </p:nvSpPr>
        <p:spPr>
          <a:xfrm>
            <a:off x="838200" y="159027"/>
            <a:ext cx="10515600" cy="1205948"/>
          </a:xfrm>
        </p:spPr>
        <p:txBody>
          <a:bodyPr>
            <a:normAutofit/>
          </a:bodyPr>
          <a:lstStyle/>
          <a:p>
            <a:r>
              <a:rPr lang="en-US" sz="4000" b="1" u="sng" dirty="0"/>
              <a:t>‘Take Heart’ Truths</a:t>
            </a:r>
          </a:p>
        </p:txBody>
      </p:sp>
      <p:sp>
        <p:nvSpPr>
          <p:cNvPr id="3" name="Content Placeholder 2">
            <a:extLst>
              <a:ext uri="{FF2B5EF4-FFF2-40B4-BE49-F238E27FC236}">
                <a16:creationId xmlns:a16="http://schemas.microsoft.com/office/drawing/2014/main" id="{9ED405C3-9496-4000-AE6B-09AD87D763DE}"/>
              </a:ext>
            </a:extLst>
          </p:cNvPr>
          <p:cNvSpPr>
            <a:spLocks noGrp="1"/>
          </p:cNvSpPr>
          <p:nvPr>
            <p:ph idx="1"/>
          </p:nvPr>
        </p:nvSpPr>
        <p:spPr>
          <a:xfrm>
            <a:off x="838200" y="1364975"/>
            <a:ext cx="10515600" cy="4811988"/>
          </a:xfrm>
        </p:spPr>
        <p:txBody>
          <a:bodyPr>
            <a:normAutofit/>
          </a:bodyPr>
          <a:lstStyle/>
          <a:p>
            <a:pPr marL="742950" indent="-742950">
              <a:buFont typeface="+mj-lt"/>
              <a:buAutoNum type="arabicParenR"/>
            </a:pPr>
            <a:r>
              <a:rPr lang="en-US" sz="3600" dirty="0"/>
              <a:t>Jesus did not promise to eliminate trouble from our lives, he promised to give us peace and comfort in the midst of trouble.</a:t>
            </a:r>
          </a:p>
          <a:p>
            <a:pPr marL="742950" indent="-742950">
              <a:buFont typeface="+mj-lt"/>
              <a:buAutoNum type="arabicParenR"/>
            </a:pPr>
            <a:r>
              <a:rPr lang="en-US" sz="3600" dirty="0"/>
              <a:t>We will not win the world for Christ by becoming like the world. </a:t>
            </a:r>
          </a:p>
          <a:p>
            <a:pPr marL="742950" indent="-742950">
              <a:buFont typeface="+mj-lt"/>
              <a:buAutoNum type="arabicParenR"/>
            </a:pPr>
            <a:r>
              <a:rPr lang="en-US" sz="3600" u="sng" dirty="0"/>
              <a:t>You</a:t>
            </a:r>
            <a:r>
              <a:rPr lang="en-US" sz="3600" dirty="0"/>
              <a:t> did not overcome the world, Christ did! </a:t>
            </a:r>
          </a:p>
          <a:p>
            <a:pPr marL="742950" indent="-742950">
              <a:buFont typeface="+mj-lt"/>
              <a:buAutoNum type="arabicParenR"/>
            </a:pPr>
            <a:endParaRPr lang="en-US" sz="3600" dirty="0"/>
          </a:p>
          <a:p>
            <a:pPr marL="0" indent="0">
              <a:buNone/>
            </a:pPr>
            <a:endParaRPr lang="en-US" sz="3200" i="1" dirty="0"/>
          </a:p>
          <a:p>
            <a:pPr marL="0" indent="0">
              <a:buNone/>
            </a:pPr>
            <a:endParaRPr lang="en-US" sz="3200" i="1" dirty="0"/>
          </a:p>
        </p:txBody>
      </p:sp>
    </p:spTree>
    <p:extLst>
      <p:ext uri="{BB962C8B-B14F-4D97-AF65-F5344CB8AC3E}">
        <p14:creationId xmlns:p14="http://schemas.microsoft.com/office/powerpoint/2010/main" val="4067874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TotalTime>
  <Words>403</Words>
  <Application>Microsoft Office PowerPoint</Application>
  <PresentationFormat>Widescreen</PresentationFormat>
  <Paragraphs>49</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Century Gothic</vt:lpstr>
      <vt:lpstr>Office Theme</vt:lpstr>
      <vt:lpstr>PowerPoint Presentation</vt:lpstr>
      <vt:lpstr>Context</vt:lpstr>
      <vt:lpstr>Christ’s Encouragement</vt:lpstr>
      <vt:lpstr>Christ’s Encouragement</vt:lpstr>
      <vt:lpstr>Christ’s Encouragement</vt:lpstr>
      <vt:lpstr>What does it mean that Christ has overcome the world? </vt:lpstr>
      <vt:lpstr>‘Take Heart’ Truths</vt:lpstr>
      <vt:lpstr>‘Take Heart’ Truths</vt:lpstr>
      <vt:lpstr>‘Take Heart’ Truths</vt:lpstr>
      <vt:lpstr>I have said these things to you, that in me you may have peace.</vt:lpstr>
      <vt:lpstr>Take Heart!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Scripture</dc:title>
  <dc:creator>Pastor Marc Ramirez</dc:creator>
  <cp:lastModifiedBy>Marc Ramirez</cp:lastModifiedBy>
  <cp:revision>12</cp:revision>
  <dcterms:created xsi:type="dcterms:W3CDTF">2020-07-29T19:04:05Z</dcterms:created>
  <dcterms:modified xsi:type="dcterms:W3CDTF">2020-09-13T13:45:19Z</dcterms:modified>
</cp:coreProperties>
</file>