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257"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3576-F22B-4E20-8448-29AA31F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721FB-5AFB-4DC1-B4BD-91053FF20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7420A-0EFF-4C9E-999F-EC65DF2BEAE8}"/>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B8AA054E-39EF-457F-945C-CC88A204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2725-C5C3-4498-9045-5F96287918DC}"/>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0503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7FE-1D4B-4E98-8E2A-4E6A8A2E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92757-913B-4934-8C9E-7AF389839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6FD1-0A26-4A6A-9B70-E016BFE7DEBF}"/>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984324FE-6FF3-4A16-A0EE-94DDC6C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09223-3ABA-4EFF-ABD3-44FC1E3E25D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6088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A503F-2EF3-4239-9731-4C6998CF7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ADCDD-059E-41DD-AC89-804933A6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5D07-C39E-480F-AB0A-9D1D5627E68A}"/>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E341EA02-0F6D-49E3-AABF-29F71B08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6E690-1A81-4E3D-91B8-43BBA4A8B14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4199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089-03EB-43A2-A5DB-DDEA1F289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77CB-71A5-49AA-A224-05914A850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D1C5-9775-4848-AD58-5FE9EB0685F0}"/>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6093ECD3-6F59-432D-915B-834F13F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7E55-D9C0-4C18-9BD8-7A203E634E9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2228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AFCD-0F53-4F70-A332-07192A1F9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AB341-2C65-4A0E-951D-5F8ACDAB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D6B79-B295-4D9D-B744-2DEA749E271A}"/>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711A5131-3E31-45C0-B6F9-7B13610D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7290-E57D-4F94-B34A-A0ED72FEAFF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6624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E89-3883-4332-BCB8-B06223684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6270A-D63C-4BF7-A76B-DCDE0E648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1715B-AD5A-42EC-82E4-9D8E58C7B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28A8F-4380-4C30-BABE-22FFCBA6555E}"/>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6" name="Footer Placeholder 5">
            <a:extLst>
              <a:ext uri="{FF2B5EF4-FFF2-40B4-BE49-F238E27FC236}">
                <a16:creationId xmlns:a16="http://schemas.microsoft.com/office/drawing/2014/main" id="{865E5832-5D38-4A98-902D-F5BDFDA6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12FD-C3AD-421F-98F6-640DBBF86725}"/>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224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BB3E-3831-426A-A5A9-2ED5981D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31239-1C63-47B4-B9C0-7817E275E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1B56C-EE55-43F7-BD81-5BC4C4A7B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B9477-A593-4289-90BF-B98BB3237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C4A03-CB5D-4014-9692-3F68DE61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C8CB2-25EA-44D8-BE6C-DC21E7F462E2}"/>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8" name="Footer Placeholder 7">
            <a:extLst>
              <a:ext uri="{FF2B5EF4-FFF2-40B4-BE49-F238E27FC236}">
                <a16:creationId xmlns:a16="http://schemas.microsoft.com/office/drawing/2014/main" id="{6F760949-DB4D-4EE7-9FB0-6F6D7AEA9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9445B-DD73-4EF0-A344-50932E4C4C2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741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702-7749-4187-955C-82830FBB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53BE-3721-48B6-8B0E-5280CD37F9F9}"/>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4" name="Footer Placeholder 3">
            <a:extLst>
              <a:ext uri="{FF2B5EF4-FFF2-40B4-BE49-F238E27FC236}">
                <a16:creationId xmlns:a16="http://schemas.microsoft.com/office/drawing/2014/main" id="{196BF10B-0806-4EAE-BB23-2153825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21B5-4F37-4CE1-A95F-1B2D6BA3857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836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6F4D7-A3E4-44A0-B114-70F8FBDA3A94}"/>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3" name="Footer Placeholder 2">
            <a:extLst>
              <a:ext uri="{FF2B5EF4-FFF2-40B4-BE49-F238E27FC236}">
                <a16:creationId xmlns:a16="http://schemas.microsoft.com/office/drawing/2014/main" id="{82D61C3E-085F-482B-863E-053473EA5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5B7E0-7513-4EC0-8A96-281CAFCD9102}"/>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03470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F2F-35C5-47ED-A5C0-100FF5F7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F6E1-A52A-41DE-B046-BA1FD3DC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59776-B6E6-464B-B215-16EAE2F4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CA20-040A-4FEF-A781-737020B8D589}"/>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6" name="Footer Placeholder 5">
            <a:extLst>
              <a:ext uri="{FF2B5EF4-FFF2-40B4-BE49-F238E27FC236}">
                <a16:creationId xmlns:a16="http://schemas.microsoft.com/office/drawing/2014/main" id="{DDEAD0F9-9A7F-47EE-8AE7-5896C3E9F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1094-36D2-407D-8A17-97C615553EA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7064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ECE-AE3E-4C74-B7B9-E5DCBC8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B4F98-5FFA-4257-B737-48749098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C188E-930A-47EA-930E-BFF448183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D340-71EE-4877-8B7D-CDE4205ECA4F}"/>
              </a:ext>
            </a:extLst>
          </p:cNvPr>
          <p:cNvSpPr>
            <a:spLocks noGrp="1"/>
          </p:cNvSpPr>
          <p:nvPr>
            <p:ph type="dt" sz="half" idx="10"/>
          </p:nvPr>
        </p:nvSpPr>
        <p:spPr/>
        <p:txBody>
          <a:bodyPr/>
          <a:lstStyle/>
          <a:p>
            <a:fld id="{E2EFD999-DA64-423F-8022-84551C9A1189}" type="datetimeFigureOut">
              <a:rPr lang="en-US" smtClean="0"/>
              <a:t>9/19/2020</a:t>
            </a:fld>
            <a:endParaRPr lang="en-US"/>
          </a:p>
        </p:txBody>
      </p:sp>
      <p:sp>
        <p:nvSpPr>
          <p:cNvPr id="6" name="Footer Placeholder 5">
            <a:extLst>
              <a:ext uri="{FF2B5EF4-FFF2-40B4-BE49-F238E27FC236}">
                <a16:creationId xmlns:a16="http://schemas.microsoft.com/office/drawing/2014/main" id="{5475C305-8CB9-475E-B1E8-4772A252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25DF8-953A-4A7E-BB16-C7FD72EE4EA7}"/>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5962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BF2B-F239-4D1D-BD6F-696FF31F4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B91ED-CB13-47EC-B0E0-69063DE82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AB66D-4F55-4ED7-913C-71F1FCB9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D999-DA64-423F-8022-84551C9A1189}" type="datetimeFigureOut">
              <a:rPr lang="en-US" smtClean="0"/>
              <a:t>9/19/2020</a:t>
            </a:fld>
            <a:endParaRPr lang="en-US"/>
          </a:p>
        </p:txBody>
      </p:sp>
      <p:sp>
        <p:nvSpPr>
          <p:cNvPr id="5" name="Footer Placeholder 4">
            <a:extLst>
              <a:ext uri="{FF2B5EF4-FFF2-40B4-BE49-F238E27FC236}">
                <a16:creationId xmlns:a16="http://schemas.microsoft.com/office/drawing/2014/main" id="{6992EC6D-FD97-418A-B286-914AA9FA7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B75EB-2E66-439B-9856-57D935CD7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55DA-CBC1-43E3-8442-AE401F3BE510}" type="slidenum">
              <a:rPr lang="en-US" smtClean="0"/>
              <a:t>‹#›</a:t>
            </a:fld>
            <a:endParaRPr lang="en-US"/>
          </a:p>
        </p:txBody>
      </p:sp>
    </p:spTree>
    <p:extLst>
      <p:ext uri="{BB962C8B-B14F-4D97-AF65-F5344CB8AC3E}">
        <p14:creationId xmlns:p14="http://schemas.microsoft.com/office/powerpoint/2010/main" val="366015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Levi/Matthew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totally unexpected to call a tax collector.</a:t>
            </a:r>
          </a:p>
          <a:p>
            <a:pPr marL="742950" indent="-742950">
              <a:spcAft>
                <a:spcPts val="1200"/>
              </a:spcAft>
              <a:buFont typeface="+mj-lt"/>
              <a:buAutoNum type="arabicPeriod"/>
            </a:pPr>
            <a:endParaRPr lang="en-US" sz="4000" dirty="0"/>
          </a:p>
        </p:txBody>
      </p:sp>
    </p:spTree>
    <p:extLst>
      <p:ext uri="{BB962C8B-B14F-4D97-AF65-F5344CB8AC3E}">
        <p14:creationId xmlns:p14="http://schemas.microsoft.com/office/powerpoint/2010/main" val="380777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Levi/Matthew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totally unexpected to call a tax collector.</a:t>
            </a:r>
          </a:p>
          <a:p>
            <a:pPr marL="742950" indent="-742950">
              <a:spcAft>
                <a:spcPts val="1200"/>
              </a:spcAft>
              <a:buFont typeface="+mj-lt"/>
              <a:buAutoNum type="arabicPeriod"/>
            </a:pPr>
            <a:r>
              <a:rPr lang="en-US" sz="4000" dirty="0"/>
              <a:t>Levi honored Jesus as Lord.</a:t>
            </a:r>
          </a:p>
          <a:p>
            <a:pPr marL="742950" indent="-742950">
              <a:spcAft>
                <a:spcPts val="1200"/>
              </a:spcAft>
              <a:buFont typeface="+mj-lt"/>
              <a:buAutoNum type="arabicPeriod"/>
            </a:pPr>
            <a:endParaRPr lang="en-US" sz="4000" dirty="0"/>
          </a:p>
        </p:txBody>
      </p:sp>
    </p:spTree>
    <p:extLst>
      <p:ext uri="{BB962C8B-B14F-4D97-AF65-F5344CB8AC3E}">
        <p14:creationId xmlns:p14="http://schemas.microsoft.com/office/powerpoint/2010/main" val="34515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Levi/Matthew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totally unexpected to call a tax collector.</a:t>
            </a:r>
          </a:p>
          <a:p>
            <a:pPr marL="742950" indent="-742950">
              <a:spcAft>
                <a:spcPts val="1200"/>
              </a:spcAft>
              <a:buFont typeface="+mj-lt"/>
              <a:buAutoNum type="arabicPeriod"/>
            </a:pPr>
            <a:r>
              <a:rPr lang="en-US" sz="4000" dirty="0"/>
              <a:t>Levi honored Jesus as Lord.</a:t>
            </a:r>
          </a:p>
          <a:p>
            <a:pPr marL="742950" indent="-742950">
              <a:spcAft>
                <a:spcPts val="1200"/>
              </a:spcAft>
              <a:buFont typeface="+mj-lt"/>
              <a:buAutoNum type="arabicPeriod"/>
            </a:pPr>
            <a:r>
              <a:rPr lang="en-US" sz="4000" dirty="0"/>
              <a:t>Levi left his “whole world” to follow Jesus.</a:t>
            </a:r>
          </a:p>
          <a:p>
            <a:pPr marL="742950" indent="-742950">
              <a:spcAft>
                <a:spcPts val="1200"/>
              </a:spcAft>
              <a:buFont typeface="+mj-lt"/>
              <a:buAutoNum type="arabicPeriod"/>
            </a:pPr>
            <a:endParaRPr lang="en-US" sz="4000" dirty="0"/>
          </a:p>
        </p:txBody>
      </p:sp>
    </p:spTree>
    <p:extLst>
      <p:ext uri="{BB962C8B-B14F-4D97-AF65-F5344CB8AC3E}">
        <p14:creationId xmlns:p14="http://schemas.microsoft.com/office/powerpoint/2010/main" val="50177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Luke 6:12-16</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a:bodyPr>
          <a:lstStyle/>
          <a:p>
            <a:pPr marL="0" indent="0">
              <a:buNone/>
            </a:pPr>
            <a:r>
              <a:rPr lang="en-US" sz="3600" dirty="0"/>
              <a:t>    In these days [Jesus] went out to the mountain to pray, and all night he continued in prayer to God. And when day came, he called his disciples and chose from them twelve, whom he named apostles: Simon, whom he named Peter, and Andrew his brother, and James and John, and Philip, and Bartholomew, and Matthew, and Thomas, and James the son of Alphaeus, and Simon who was called the Zealot, and Judas the son of James, and Judas Iscariot, who became a traitor.</a:t>
            </a:r>
          </a:p>
        </p:txBody>
      </p:sp>
    </p:spTree>
    <p:extLst>
      <p:ext uri="{BB962C8B-B14F-4D97-AF65-F5344CB8AC3E}">
        <p14:creationId xmlns:p14="http://schemas.microsoft.com/office/powerpoint/2010/main" val="239019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Twelve</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5264458" cy="5440532"/>
          </a:xfrm>
        </p:spPr>
        <p:txBody>
          <a:bodyPr>
            <a:normAutofit/>
          </a:bodyPr>
          <a:lstStyle/>
          <a:p>
            <a:pPr marL="742950" indent="-742950">
              <a:spcBef>
                <a:spcPts val="0"/>
              </a:spcBef>
              <a:spcAft>
                <a:spcPts val="1200"/>
              </a:spcAft>
              <a:buAutoNum type="arabicPeriod"/>
            </a:pPr>
            <a:r>
              <a:rPr lang="en-US" sz="3200" dirty="0"/>
              <a:t>Simon (Peter)</a:t>
            </a:r>
          </a:p>
          <a:p>
            <a:pPr marL="742950" indent="-742950">
              <a:spcBef>
                <a:spcPts val="0"/>
              </a:spcBef>
              <a:spcAft>
                <a:spcPts val="1200"/>
              </a:spcAft>
              <a:buAutoNum type="arabicPeriod"/>
            </a:pPr>
            <a:r>
              <a:rPr lang="en-US" sz="3200" dirty="0"/>
              <a:t>Andrew (Peter’s brother)</a:t>
            </a:r>
          </a:p>
          <a:p>
            <a:pPr marL="742950" indent="-742950">
              <a:spcBef>
                <a:spcPts val="0"/>
              </a:spcBef>
              <a:spcAft>
                <a:spcPts val="1200"/>
              </a:spcAft>
              <a:buAutoNum type="arabicPeriod"/>
            </a:pPr>
            <a:r>
              <a:rPr lang="en-US" sz="3200" dirty="0"/>
              <a:t>James (Son of Zebedee)</a:t>
            </a:r>
          </a:p>
          <a:p>
            <a:pPr marL="742950" indent="-742950">
              <a:spcBef>
                <a:spcPts val="0"/>
              </a:spcBef>
              <a:spcAft>
                <a:spcPts val="1200"/>
              </a:spcAft>
              <a:buAutoNum type="arabicPeriod"/>
            </a:pPr>
            <a:r>
              <a:rPr lang="en-US" sz="3200" dirty="0"/>
              <a:t>John (Son of Zebedee)</a:t>
            </a:r>
          </a:p>
          <a:p>
            <a:pPr marL="742950" indent="-742950">
              <a:spcBef>
                <a:spcPts val="0"/>
              </a:spcBef>
              <a:spcAft>
                <a:spcPts val="1200"/>
              </a:spcAft>
              <a:buAutoNum type="arabicPeriod"/>
            </a:pPr>
            <a:r>
              <a:rPr lang="en-US" sz="3200" dirty="0"/>
              <a:t>Philip</a:t>
            </a:r>
          </a:p>
          <a:p>
            <a:pPr marL="742950" indent="-742950">
              <a:spcBef>
                <a:spcPts val="0"/>
              </a:spcBef>
              <a:spcAft>
                <a:spcPts val="1200"/>
              </a:spcAft>
              <a:buAutoNum type="arabicPeriod"/>
            </a:pPr>
            <a:r>
              <a:rPr lang="en-US" sz="3200" dirty="0"/>
              <a:t>Bartholomew (also called Nathanael)</a:t>
            </a:r>
          </a:p>
        </p:txBody>
      </p:sp>
      <p:sp>
        <p:nvSpPr>
          <p:cNvPr id="4" name="Content Placeholder 2">
            <a:extLst>
              <a:ext uri="{FF2B5EF4-FFF2-40B4-BE49-F238E27FC236}">
                <a16:creationId xmlns:a16="http://schemas.microsoft.com/office/drawing/2014/main" id="{84436616-C310-4921-8674-2587F4663E51}"/>
              </a:ext>
            </a:extLst>
          </p:cNvPr>
          <p:cNvSpPr txBox="1">
            <a:spLocks/>
          </p:cNvSpPr>
          <p:nvPr/>
        </p:nvSpPr>
        <p:spPr>
          <a:xfrm>
            <a:off x="5763087" y="1013534"/>
            <a:ext cx="5264458" cy="54405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0"/>
              </a:spcBef>
              <a:spcAft>
                <a:spcPts val="1200"/>
              </a:spcAft>
              <a:buAutoNum type="arabicPeriod" startAt="7"/>
            </a:pPr>
            <a:r>
              <a:rPr lang="en-US" sz="3200" dirty="0"/>
              <a:t>Matthew (Levi)</a:t>
            </a:r>
          </a:p>
          <a:p>
            <a:pPr marL="514350" indent="-514350">
              <a:spcBef>
                <a:spcPts val="0"/>
              </a:spcBef>
              <a:spcAft>
                <a:spcPts val="1200"/>
              </a:spcAft>
              <a:buAutoNum type="arabicPeriod" startAt="7"/>
            </a:pPr>
            <a:r>
              <a:rPr lang="en-US" sz="3200" dirty="0"/>
              <a:t>Thomas</a:t>
            </a:r>
          </a:p>
          <a:p>
            <a:pPr marL="514350" indent="-514350">
              <a:spcBef>
                <a:spcPts val="0"/>
              </a:spcBef>
              <a:spcAft>
                <a:spcPts val="1200"/>
              </a:spcAft>
              <a:buAutoNum type="arabicPeriod" startAt="7"/>
            </a:pPr>
            <a:r>
              <a:rPr lang="en-US" sz="3200" dirty="0"/>
              <a:t>James (Son of Alphaeus)</a:t>
            </a:r>
          </a:p>
          <a:p>
            <a:pPr marL="514350" indent="-514350">
              <a:spcBef>
                <a:spcPts val="0"/>
              </a:spcBef>
              <a:spcAft>
                <a:spcPts val="1200"/>
              </a:spcAft>
              <a:buAutoNum type="arabicPeriod" startAt="7"/>
            </a:pPr>
            <a:r>
              <a:rPr lang="en-US" sz="3200" dirty="0"/>
              <a:t>  Simon the Zealot</a:t>
            </a:r>
          </a:p>
          <a:p>
            <a:pPr marL="514350" indent="-514350">
              <a:spcBef>
                <a:spcPts val="0"/>
              </a:spcBef>
              <a:spcAft>
                <a:spcPts val="1200"/>
              </a:spcAft>
              <a:buAutoNum type="arabicPeriod" startAt="7"/>
            </a:pPr>
            <a:r>
              <a:rPr lang="en-US" sz="3200" dirty="0"/>
              <a:t>  Judas (son of James, also called Thaddeus)</a:t>
            </a:r>
          </a:p>
          <a:p>
            <a:pPr marL="514350" indent="-514350">
              <a:spcBef>
                <a:spcPts val="0"/>
              </a:spcBef>
              <a:spcAft>
                <a:spcPts val="1200"/>
              </a:spcAft>
              <a:buAutoNum type="arabicPeriod" startAt="7"/>
            </a:pPr>
            <a:r>
              <a:rPr lang="en-US" sz="3200" dirty="0"/>
              <a:t>  Judas Iscariot (the betrayer, later replaced by </a:t>
            </a:r>
            <a:r>
              <a:rPr lang="en-US" sz="3200" dirty="0" err="1"/>
              <a:t>Matthais</a:t>
            </a:r>
            <a:r>
              <a:rPr lang="en-US" sz="3200" dirty="0"/>
              <a:t>, Acts 1:26)</a:t>
            </a:r>
          </a:p>
        </p:txBody>
      </p:sp>
    </p:spTree>
    <p:extLst>
      <p:ext uri="{BB962C8B-B14F-4D97-AF65-F5344CB8AC3E}">
        <p14:creationId xmlns:p14="http://schemas.microsoft.com/office/powerpoint/2010/main" val="248083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endParaRPr lang="en-US" sz="4000" b="1" dirty="0"/>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chor="t">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To live for the Kingdom of God, they would need to leave all other kingdoms behind.</a:t>
            </a:r>
          </a:p>
        </p:txBody>
      </p:sp>
    </p:spTree>
    <p:extLst>
      <p:ext uri="{BB962C8B-B14F-4D97-AF65-F5344CB8AC3E}">
        <p14:creationId xmlns:p14="http://schemas.microsoft.com/office/powerpoint/2010/main" val="6001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Secrets of the Kingdom</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a:bodyPr>
          <a:lstStyle/>
          <a:p>
            <a:pPr marL="0" indent="0">
              <a:buNone/>
            </a:pPr>
            <a:r>
              <a:rPr lang="en-US" sz="3600" i="1" dirty="0"/>
              <a:t>    </a:t>
            </a:r>
          </a:p>
        </p:txBody>
      </p:sp>
    </p:spTree>
    <p:extLst>
      <p:ext uri="{BB962C8B-B14F-4D97-AF65-F5344CB8AC3E}">
        <p14:creationId xmlns:p14="http://schemas.microsoft.com/office/powerpoint/2010/main" val="292528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Secrets of the Kingdom</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a:bodyPr>
          <a:lstStyle/>
          <a:p>
            <a:pPr marL="0" indent="0">
              <a:buNone/>
            </a:pPr>
            <a:r>
              <a:rPr lang="en-US" sz="3300" i="1" dirty="0"/>
              <a:t>    “Seek first the Kingdom of God, and His righteousness, and all these things will be added to you.”  (Matthew 6:33)</a:t>
            </a:r>
          </a:p>
          <a:p>
            <a:pPr marL="0" indent="0">
              <a:buNone/>
            </a:pPr>
            <a:endParaRPr lang="en-US" sz="3600" i="1" dirty="0"/>
          </a:p>
          <a:p>
            <a:pPr marL="0" indent="0">
              <a:buNone/>
            </a:pPr>
            <a:r>
              <a:rPr lang="en-US" sz="3600" i="1" dirty="0"/>
              <a:t>     </a:t>
            </a:r>
          </a:p>
        </p:txBody>
      </p:sp>
    </p:spTree>
    <p:extLst>
      <p:ext uri="{BB962C8B-B14F-4D97-AF65-F5344CB8AC3E}">
        <p14:creationId xmlns:p14="http://schemas.microsoft.com/office/powerpoint/2010/main" val="393418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Secrets of the Kingdom</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a:bodyPr>
          <a:lstStyle/>
          <a:p>
            <a:pPr marL="0" indent="0">
              <a:buNone/>
            </a:pPr>
            <a:r>
              <a:rPr lang="en-US" sz="3200" i="1" dirty="0"/>
              <a:t> </a:t>
            </a:r>
            <a:r>
              <a:rPr lang="en-US" sz="3300" i="1" dirty="0"/>
              <a:t>   “Seek first the Kingdom of God, and His righteousness, and all these things will be added to you.”  (Matthew 6:33)</a:t>
            </a:r>
          </a:p>
          <a:p>
            <a:pPr marL="0" indent="0">
              <a:buNone/>
            </a:pPr>
            <a:endParaRPr lang="en-US" sz="3300" i="1" dirty="0"/>
          </a:p>
          <a:p>
            <a:pPr marL="0" indent="0">
              <a:buNone/>
            </a:pPr>
            <a:r>
              <a:rPr lang="en-US" sz="3300" i="1" dirty="0"/>
              <a:t>     “But while he was still a long way off, his father saw him and felt compassion, and ran and embraced him and kissed him.” (Luke 15:20)</a:t>
            </a:r>
          </a:p>
          <a:p>
            <a:pPr marL="0" indent="0">
              <a:buNone/>
            </a:pPr>
            <a:endParaRPr lang="en-US" sz="3600" i="1" dirty="0"/>
          </a:p>
        </p:txBody>
      </p:sp>
    </p:spTree>
    <p:extLst>
      <p:ext uri="{BB962C8B-B14F-4D97-AF65-F5344CB8AC3E}">
        <p14:creationId xmlns:p14="http://schemas.microsoft.com/office/powerpoint/2010/main" val="273783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Secrets of the Kingdom</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fontScale="92500" lnSpcReduction="10000"/>
          </a:bodyPr>
          <a:lstStyle/>
          <a:p>
            <a:pPr marL="0" indent="0">
              <a:buNone/>
            </a:pPr>
            <a:r>
              <a:rPr lang="en-US" sz="3600" i="1" dirty="0"/>
              <a:t>    “Seek first the Kingdom of God, and His righteousness, and all these things will be added to you.”  (Matthew 6:33)</a:t>
            </a:r>
          </a:p>
          <a:p>
            <a:pPr marL="0" indent="0">
              <a:buNone/>
            </a:pPr>
            <a:endParaRPr lang="en-US" sz="3600" i="1" dirty="0"/>
          </a:p>
          <a:p>
            <a:pPr marL="0" indent="0">
              <a:buNone/>
            </a:pPr>
            <a:r>
              <a:rPr lang="en-US" sz="3600" i="1" dirty="0"/>
              <a:t>     “But while he was still a long way off, his father saw him and felt compassion, and ran and embraced him and kissed him.” (Luke 15:20)</a:t>
            </a:r>
          </a:p>
          <a:p>
            <a:pPr marL="0" indent="0">
              <a:buNone/>
            </a:pPr>
            <a:endParaRPr lang="en-US" sz="3600" i="1" dirty="0"/>
          </a:p>
          <a:p>
            <a:pPr marL="0" indent="0">
              <a:buNone/>
            </a:pPr>
            <a:r>
              <a:rPr lang="en-US" sz="3600" i="1" dirty="0"/>
              <a:t>“My kingdom is not of this world.  If my kingdom were of this world, my servants would have been fighting, that I might not be delivered over to the Jews.”    (John 18:36)</a:t>
            </a:r>
          </a:p>
        </p:txBody>
      </p:sp>
    </p:spTree>
    <p:extLst>
      <p:ext uri="{BB962C8B-B14F-4D97-AF65-F5344CB8AC3E}">
        <p14:creationId xmlns:p14="http://schemas.microsoft.com/office/powerpoint/2010/main" val="8043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Revelation 21:14</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84016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endParaRPr lang="en-US" sz="4000" b="1" dirty="0"/>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What kingdom do you live under?</a:t>
            </a:r>
          </a:p>
          <a:p>
            <a:pPr marL="0" indent="0" algn="ctr">
              <a:buNone/>
            </a:pPr>
            <a:endParaRPr lang="en-US" sz="4400" dirty="0"/>
          </a:p>
          <a:p>
            <a:pPr marL="0" indent="0" algn="ctr">
              <a:buNone/>
            </a:pPr>
            <a:endParaRPr lang="en-US" sz="4400" dirty="0"/>
          </a:p>
          <a:p>
            <a:pPr marL="0" indent="0" algn="ctr">
              <a:buNone/>
            </a:pPr>
            <a:r>
              <a:rPr lang="en-US" sz="4000" i="1" dirty="0"/>
              <a:t>“No one can serve two masters.”</a:t>
            </a:r>
          </a:p>
          <a:p>
            <a:pPr marL="0" indent="0" algn="ctr">
              <a:buNone/>
            </a:pPr>
            <a:r>
              <a:rPr lang="en-US" sz="3600" dirty="0"/>
              <a:t>(Matthew 6:24)</a:t>
            </a:r>
          </a:p>
        </p:txBody>
      </p:sp>
    </p:spTree>
    <p:extLst>
      <p:ext uri="{BB962C8B-B14F-4D97-AF65-F5344CB8AC3E}">
        <p14:creationId xmlns:p14="http://schemas.microsoft.com/office/powerpoint/2010/main" val="90126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390617"/>
            <a:ext cx="10515600" cy="816746"/>
          </a:xfrm>
        </p:spPr>
        <p:txBody>
          <a:bodyPr>
            <a:normAutofit/>
          </a:bodyPr>
          <a:lstStyle/>
          <a:p>
            <a:pPr algn="ctr"/>
            <a:r>
              <a:rPr lang="en-US" sz="4000" b="1" dirty="0"/>
              <a:t>Competing kingdoms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1296140" y="594804"/>
            <a:ext cx="10431261" cy="5308847"/>
          </a:xfrm>
        </p:spPr>
        <p:txBody>
          <a:bodyPr>
            <a:normAutofit/>
          </a:bodyPr>
          <a:lstStyle/>
          <a:p>
            <a:pPr marL="742950" indent="-742950">
              <a:buFont typeface="+mj-lt"/>
              <a:buAutoNum type="arabicPeriod"/>
            </a:pPr>
            <a:endParaRPr lang="en-US" sz="3600" dirty="0"/>
          </a:p>
          <a:p>
            <a:pPr marL="742950" indent="-742950">
              <a:buFont typeface="+mj-lt"/>
              <a:buAutoNum type="arabicPeriod"/>
            </a:pPr>
            <a:endParaRPr lang="en-US" sz="3600" dirty="0"/>
          </a:p>
        </p:txBody>
      </p:sp>
    </p:spTree>
    <p:extLst>
      <p:ext uri="{BB962C8B-B14F-4D97-AF65-F5344CB8AC3E}">
        <p14:creationId xmlns:p14="http://schemas.microsoft.com/office/powerpoint/2010/main" val="92452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390617"/>
            <a:ext cx="10515600" cy="816746"/>
          </a:xfrm>
        </p:spPr>
        <p:txBody>
          <a:bodyPr>
            <a:normAutofit/>
          </a:bodyPr>
          <a:lstStyle/>
          <a:p>
            <a:pPr algn="ctr"/>
            <a:r>
              <a:rPr lang="en-US" sz="4000" b="1" dirty="0"/>
              <a:t>Competing kingdoms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1296140" y="594804"/>
            <a:ext cx="10431261" cy="5308847"/>
          </a:xfrm>
        </p:spPr>
        <p:txBody>
          <a:bodyPr>
            <a:normAutofit/>
          </a:bodyPr>
          <a:lstStyle/>
          <a:p>
            <a:pPr marL="742950" indent="-742950">
              <a:buFont typeface="+mj-lt"/>
              <a:buAutoNum type="arabicPeriod"/>
            </a:pPr>
            <a:endParaRPr lang="en-US" sz="3600" dirty="0"/>
          </a:p>
          <a:p>
            <a:pPr marL="742950" indent="-742950">
              <a:buFont typeface="+mj-lt"/>
              <a:buAutoNum type="arabicPeriod"/>
            </a:pPr>
            <a:endParaRPr lang="en-US" sz="3600" dirty="0"/>
          </a:p>
          <a:p>
            <a:pPr marL="742950" indent="-742950">
              <a:buFont typeface="+mj-lt"/>
              <a:buAutoNum type="arabicPeriod"/>
            </a:pPr>
            <a:r>
              <a:rPr lang="en-US" sz="3600" dirty="0"/>
              <a:t>Politics</a:t>
            </a:r>
          </a:p>
          <a:p>
            <a:pPr marL="742950" indent="-742950">
              <a:buFont typeface="+mj-lt"/>
              <a:buAutoNum type="arabicPeriod"/>
            </a:pPr>
            <a:endParaRPr lang="en-US" sz="3600" dirty="0"/>
          </a:p>
        </p:txBody>
      </p:sp>
    </p:spTree>
    <p:extLst>
      <p:ext uri="{BB962C8B-B14F-4D97-AF65-F5344CB8AC3E}">
        <p14:creationId xmlns:p14="http://schemas.microsoft.com/office/powerpoint/2010/main" val="330710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390617"/>
            <a:ext cx="10515600" cy="816746"/>
          </a:xfrm>
        </p:spPr>
        <p:txBody>
          <a:bodyPr>
            <a:normAutofit/>
          </a:bodyPr>
          <a:lstStyle/>
          <a:p>
            <a:pPr algn="ctr"/>
            <a:r>
              <a:rPr lang="en-US" sz="4000" b="1" dirty="0"/>
              <a:t>Competing kingdoms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1296140" y="594804"/>
            <a:ext cx="10431261" cy="5308847"/>
          </a:xfrm>
        </p:spPr>
        <p:txBody>
          <a:bodyPr>
            <a:normAutofit/>
          </a:bodyPr>
          <a:lstStyle/>
          <a:p>
            <a:pPr marL="742950" indent="-742950">
              <a:buFont typeface="+mj-lt"/>
              <a:buAutoNum type="arabicPeriod"/>
            </a:pPr>
            <a:endParaRPr lang="en-US" sz="3600" dirty="0"/>
          </a:p>
          <a:p>
            <a:pPr marL="742950" indent="-742950">
              <a:buFont typeface="+mj-lt"/>
              <a:buAutoNum type="arabicPeriod"/>
            </a:pPr>
            <a:endParaRPr lang="en-US" sz="3600" dirty="0"/>
          </a:p>
          <a:p>
            <a:pPr marL="742950" indent="-742950">
              <a:buFont typeface="+mj-lt"/>
              <a:buAutoNum type="arabicPeriod"/>
            </a:pPr>
            <a:r>
              <a:rPr lang="en-US" sz="3600" dirty="0"/>
              <a:t>Politics</a:t>
            </a:r>
          </a:p>
          <a:p>
            <a:pPr marL="742950" indent="-742950">
              <a:buFont typeface="+mj-lt"/>
              <a:buAutoNum type="arabicPeriod"/>
            </a:pPr>
            <a:endParaRPr lang="en-US" sz="3600" dirty="0"/>
          </a:p>
          <a:p>
            <a:pPr marL="742950" indent="-742950">
              <a:buFont typeface="+mj-lt"/>
              <a:buAutoNum type="arabicPeriod"/>
            </a:pPr>
            <a:r>
              <a:rPr lang="en-US" sz="3600" dirty="0"/>
              <a:t>Activism </a:t>
            </a:r>
          </a:p>
          <a:p>
            <a:pPr marL="742950" indent="-742950">
              <a:buFont typeface="+mj-lt"/>
              <a:buAutoNum type="arabicPeriod"/>
            </a:pPr>
            <a:endParaRPr lang="en-US" sz="3600" dirty="0"/>
          </a:p>
        </p:txBody>
      </p:sp>
    </p:spTree>
    <p:extLst>
      <p:ext uri="{BB962C8B-B14F-4D97-AF65-F5344CB8AC3E}">
        <p14:creationId xmlns:p14="http://schemas.microsoft.com/office/powerpoint/2010/main" val="145593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390617"/>
            <a:ext cx="10515600" cy="816746"/>
          </a:xfrm>
        </p:spPr>
        <p:txBody>
          <a:bodyPr>
            <a:normAutofit/>
          </a:bodyPr>
          <a:lstStyle/>
          <a:p>
            <a:pPr algn="ctr"/>
            <a:r>
              <a:rPr lang="en-US" sz="4000" b="1" dirty="0"/>
              <a:t>Competing kingdoms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1296140" y="594804"/>
            <a:ext cx="10431261" cy="5308847"/>
          </a:xfrm>
        </p:spPr>
        <p:txBody>
          <a:bodyPr>
            <a:normAutofit/>
          </a:bodyPr>
          <a:lstStyle/>
          <a:p>
            <a:pPr marL="742950" indent="-742950">
              <a:buFont typeface="+mj-lt"/>
              <a:buAutoNum type="arabicPeriod"/>
            </a:pPr>
            <a:endParaRPr lang="en-US" sz="3600" dirty="0"/>
          </a:p>
          <a:p>
            <a:pPr marL="742950" indent="-742950">
              <a:buFont typeface="+mj-lt"/>
              <a:buAutoNum type="arabicPeriod"/>
            </a:pPr>
            <a:endParaRPr lang="en-US" sz="3600" dirty="0"/>
          </a:p>
          <a:p>
            <a:pPr marL="742950" indent="-742950">
              <a:buFont typeface="+mj-lt"/>
              <a:buAutoNum type="arabicPeriod"/>
            </a:pPr>
            <a:r>
              <a:rPr lang="en-US" sz="3600" dirty="0"/>
              <a:t>Politics</a:t>
            </a:r>
          </a:p>
          <a:p>
            <a:pPr marL="742950" indent="-742950">
              <a:buFont typeface="+mj-lt"/>
              <a:buAutoNum type="arabicPeriod"/>
            </a:pPr>
            <a:endParaRPr lang="en-US" sz="3600" dirty="0"/>
          </a:p>
          <a:p>
            <a:pPr marL="742950" indent="-742950">
              <a:buFont typeface="+mj-lt"/>
              <a:buAutoNum type="arabicPeriod"/>
            </a:pPr>
            <a:r>
              <a:rPr lang="en-US" sz="3600" dirty="0"/>
              <a:t>Activism </a:t>
            </a:r>
          </a:p>
          <a:p>
            <a:pPr marL="742950" indent="-742950">
              <a:buFont typeface="+mj-lt"/>
              <a:buAutoNum type="arabicPeriod"/>
            </a:pPr>
            <a:endParaRPr lang="en-US" sz="3600" dirty="0"/>
          </a:p>
          <a:p>
            <a:pPr marL="742950" indent="-742950">
              <a:buFont typeface="+mj-lt"/>
              <a:buAutoNum type="arabicPeriod"/>
            </a:pPr>
            <a:r>
              <a:rPr lang="en-US" sz="3600" dirty="0"/>
              <a:t>Work/Family Happiness</a:t>
            </a:r>
          </a:p>
        </p:txBody>
      </p:sp>
    </p:spTree>
    <p:extLst>
      <p:ext uri="{BB962C8B-B14F-4D97-AF65-F5344CB8AC3E}">
        <p14:creationId xmlns:p14="http://schemas.microsoft.com/office/powerpoint/2010/main" val="22442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658427" y="663605"/>
            <a:ext cx="10875145" cy="5530789"/>
          </a:xfrm>
        </p:spPr>
        <p:txBody>
          <a:bodyPr>
            <a:normAutofit/>
          </a:bodyPr>
          <a:lstStyle/>
          <a:p>
            <a:pPr marL="0" indent="0" algn="ctr">
              <a:buNone/>
            </a:pPr>
            <a:endParaRPr lang="en-US" sz="4000" b="1" i="1" dirty="0"/>
          </a:p>
          <a:p>
            <a:pPr marL="0" indent="0" algn="ctr">
              <a:buNone/>
            </a:pPr>
            <a:endParaRPr lang="en-US" sz="4000" b="1" i="1" dirty="0"/>
          </a:p>
          <a:p>
            <a:pPr marL="0" indent="0" algn="ctr">
              <a:buNone/>
            </a:pPr>
            <a:endParaRPr lang="en-US" sz="4000" b="1" i="1" dirty="0"/>
          </a:p>
          <a:p>
            <a:pPr marL="0" indent="0" algn="ctr">
              <a:buNone/>
            </a:pPr>
            <a:r>
              <a:rPr lang="en-US" sz="4000" b="1" i="1" dirty="0"/>
              <a:t>My kingdom is not of this world.</a:t>
            </a:r>
          </a:p>
          <a:p>
            <a:pPr marL="0" indent="0" algn="ctr">
              <a:buNone/>
            </a:pPr>
            <a:endParaRPr lang="en-US" sz="4000" b="1" i="1" dirty="0"/>
          </a:p>
          <a:p>
            <a:pPr marL="0" indent="0" algn="ctr">
              <a:buNone/>
            </a:pPr>
            <a:r>
              <a:rPr lang="en-US" sz="3600" dirty="0"/>
              <a:t>(John 18:36)</a:t>
            </a:r>
          </a:p>
        </p:txBody>
      </p:sp>
    </p:spTree>
    <p:extLst>
      <p:ext uri="{BB962C8B-B14F-4D97-AF65-F5344CB8AC3E}">
        <p14:creationId xmlns:p14="http://schemas.microsoft.com/office/powerpoint/2010/main" val="401891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Revelation 21:14</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0" indent="0">
              <a:buNone/>
            </a:pPr>
            <a:endParaRPr lang="en-US" sz="4000" dirty="0"/>
          </a:p>
          <a:p>
            <a:pPr marL="0" indent="0">
              <a:buNone/>
            </a:pPr>
            <a:r>
              <a:rPr lang="en-US" sz="4000" dirty="0"/>
              <a:t>      And the wall of the city had twelve foundations, and on them were the twelve names of the twelve apostles of the Lamb.</a:t>
            </a:r>
          </a:p>
        </p:txBody>
      </p:sp>
    </p:spTree>
    <p:extLst>
      <p:ext uri="{BB962C8B-B14F-4D97-AF65-F5344CB8AC3E}">
        <p14:creationId xmlns:p14="http://schemas.microsoft.com/office/powerpoint/2010/main" val="241352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First Disciples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p:txBody>
      </p:sp>
    </p:spTree>
    <p:extLst>
      <p:ext uri="{BB962C8B-B14F-4D97-AF65-F5344CB8AC3E}">
        <p14:creationId xmlns:p14="http://schemas.microsoft.com/office/powerpoint/2010/main" val="370068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First Disciples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unexpected for Jesus to call fishermen.</a:t>
            </a:r>
          </a:p>
        </p:txBody>
      </p:sp>
    </p:spTree>
    <p:extLst>
      <p:ext uri="{BB962C8B-B14F-4D97-AF65-F5344CB8AC3E}">
        <p14:creationId xmlns:p14="http://schemas.microsoft.com/office/powerpoint/2010/main" val="120531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First Disciples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unexpected for Jesus to call fishermen.</a:t>
            </a:r>
          </a:p>
          <a:p>
            <a:pPr marL="742950" indent="-742950">
              <a:spcAft>
                <a:spcPts val="1200"/>
              </a:spcAft>
              <a:buFont typeface="+mj-lt"/>
              <a:buAutoNum type="arabicPeriod"/>
            </a:pPr>
            <a:r>
              <a:rPr lang="en-US" sz="4000" dirty="0"/>
              <a:t>Peter acknowledged his sinfulness before Jesus.</a:t>
            </a:r>
          </a:p>
        </p:txBody>
      </p:sp>
    </p:spTree>
    <p:extLst>
      <p:ext uri="{BB962C8B-B14F-4D97-AF65-F5344CB8AC3E}">
        <p14:creationId xmlns:p14="http://schemas.microsoft.com/office/powerpoint/2010/main" val="83679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The Calling of the First Disciples (Luke 5)</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200419"/>
          </a:xfrm>
        </p:spPr>
        <p:txBody>
          <a:bodyPr>
            <a:normAutofit/>
          </a:bodyPr>
          <a:lstStyle/>
          <a:p>
            <a:pPr marL="0" indent="0">
              <a:buNone/>
            </a:pPr>
            <a:endParaRPr lang="en-US" sz="4000" dirty="0"/>
          </a:p>
          <a:p>
            <a:pPr marL="742950" indent="-742950">
              <a:spcAft>
                <a:spcPts val="1200"/>
              </a:spcAft>
              <a:buFont typeface="+mj-lt"/>
              <a:buAutoNum type="arabicPeriod"/>
            </a:pPr>
            <a:r>
              <a:rPr lang="en-US" sz="4000" dirty="0"/>
              <a:t>It was unexpected for Jesus to call fishermen.</a:t>
            </a:r>
          </a:p>
          <a:p>
            <a:pPr marL="742950" indent="-742950">
              <a:spcAft>
                <a:spcPts val="1200"/>
              </a:spcAft>
              <a:buFont typeface="+mj-lt"/>
              <a:buAutoNum type="arabicPeriod"/>
            </a:pPr>
            <a:r>
              <a:rPr lang="en-US" sz="4000" dirty="0"/>
              <a:t>Peter acknowledged his sinfulness before Jesus.</a:t>
            </a:r>
          </a:p>
          <a:p>
            <a:pPr marL="742950" indent="-742950">
              <a:spcAft>
                <a:spcPts val="1200"/>
              </a:spcAft>
              <a:buFont typeface="+mj-lt"/>
              <a:buAutoNum type="arabicPeriod"/>
            </a:pPr>
            <a:r>
              <a:rPr lang="en-US" sz="4000" dirty="0"/>
              <a:t>These fishermen left their “whole world” to follow Jesus.</a:t>
            </a:r>
          </a:p>
        </p:txBody>
      </p:sp>
    </p:spTree>
    <p:extLst>
      <p:ext uri="{BB962C8B-B14F-4D97-AF65-F5344CB8AC3E}">
        <p14:creationId xmlns:p14="http://schemas.microsoft.com/office/powerpoint/2010/main" val="119775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Luke 5:27-32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36847" y="914400"/>
            <a:ext cx="10832236" cy="5566299"/>
          </a:xfrm>
        </p:spPr>
        <p:txBody>
          <a:bodyPr>
            <a:normAutofit/>
          </a:bodyPr>
          <a:lstStyle/>
          <a:p>
            <a:pPr marL="0" indent="0">
              <a:buNone/>
            </a:pPr>
            <a:r>
              <a:rPr lang="en-US" sz="4000" dirty="0"/>
              <a:t>   </a:t>
            </a:r>
          </a:p>
          <a:p>
            <a:pPr marL="0" indent="0">
              <a:buNone/>
            </a:pPr>
            <a:endParaRPr lang="en-US" sz="4000" dirty="0"/>
          </a:p>
          <a:p>
            <a:pPr marL="0" indent="0">
              <a:buNone/>
            </a:pPr>
            <a:r>
              <a:rPr lang="en-US" sz="4000" dirty="0"/>
              <a:t>     [Jesus] went out and saw a tax collector named Levi, sitting at the tax booth. And he said to him, “Follow me.” And leaving everything, he rose and followed him.</a:t>
            </a:r>
          </a:p>
        </p:txBody>
      </p:sp>
    </p:spTree>
    <p:extLst>
      <p:ext uri="{BB962C8B-B14F-4D97-AF65-F5344CB8AC3E}">
        <p14:creationId xmlns:p14="http://schemas.microsoft.com/office/powerpoint/2010/main" val="190890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97654"/>
            <a:ext cx="10515600" cy="816746"/>
          </a:xfrm>
        </p:spPr>
        <p:txBody>
          <a:bodyPr>
            <a:normAutofit/>
          </a:bodyPr>
          <a:lstStyle/>
          <a:p>
            <a:pPr algn="ctr"/>
            <a:r>
              <a:rPr lang="en-US" sz="4000" b="1" dirty="0"/>
              <a:t>Luke 5:27-32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497150" y="914400"/>
            <a:ext cx="11230251" cy="5566299"/>
          </a:xfrm>
        </p:spPr>
        <p:txBody>
          <a:bodyPr>
            <a:normAutofit lnSpcReduction="10000"/>
          </a:bodyPr>
          <a:lstStyle/>
          <a:p>
            <a:pPr marL="0" indent="0">
              <a:buNone/>
            </a:pPr>
            <a:r>
              <a:rPr lang="en-US" sz="3600" dirty="0"/>
              <a:t>    </a:t>
            </a:r>
          </a:p>
          <a:p>
            <a:pPr marL="0" indent="0">
              <a:buNone/>
            </a:pPr>
            <a:r>
              <a:rPr lang="en-US" sz="3600" dirty="0"/>
              <a:t>    And Levi made him a great feast in his house, and there was a large company of tax collectors and others reclining at table with them. </a:t>
            </a:r>
          </a:p>
          <a:p>
            <a:pPr marL="0" indent="0">
              <a:buNone/>
            </a:pPr>
            <a:r>
              <a:rPr lang="en-US" sz="3600" dirty="0"/>
              <a:t>   And the Pharisees and their scribes grumbled at his disciples, saying, “Why do you eat and drink with tax collectors and sinners?” And Jesus answered them, “Those who are well have no need of a physician, but those who are sick. I have not come to call the righteous but sinners to repentance.”</a:t>
            </a:r>
          </a:p>
        </p:txBody>
      </p:sp>
    </p:spTree>
    <p:extLst>
      <p:ext uri="{BB962C8B-B14F-4D97-AF65-F5344CB8AC3E}">
        <p14:creationId xmlns:p14="http://schemas.microsoft.com/office/powerpoint/2010/main" val="1545162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799</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Office Theme</vt:lpstr>
      <vt:lpstr>PowerPoint Presentation</vt:lpstr>
      <vt:lpstr>Revelation 21:14</vt:lpstr>
      <vt:lpstr>Revelation 21:14</vt:lpstr>
      <vt:lpstr>The Calling of the First Disciples (Luke 5)</vt:lpstr>
      <vt:lpstr>The Calling of the First Disciples (Luke 5)</vt:lpstr>
      <vt:lpstr>The Calling of the First Disciples (Luke 5)</vt:lpstr>
      <vt:lpstr>The Calling of the First Disciples (Luke 5)</vt:lpstr>
      <vt:lpstr>Luke 5:27-32</vt:lpstr>
      <vt:lpstr>Luke 5:27-32</vt:lpstr>
      <vt:lpstr>The Calling of the Levi/Matthew (Luke 5)</vt:lpstr>
      <vt:lpstr>The Calling of the Levi/Matthew (Luke 5)</vt:lpstr>
      <vt:lpstr>The Calling of the Levi/Matthew (Luke 5)</vt:lpstr>
      <vt:lpstr>Luke 6:12-16</vt:lpstr>
      <vt:lpstr>The Twelve</vt:lpstr>
      <vt:lpstr>PowerPoint Presentation</vt:lpstr>
      <vt:lpstr>The Secrets of the Kingdom</vt:lpstr>
      <vt:lpstr>The Secrets of the Kingdom</vt:lpstr>
      <vt:lpstr>The Secrets of the Kingdom</vt:lpstr>
      <vt:lpstr>The Secrets of the Kingdom</vt:lpstr>
      <vt:lpstr>PowerPoint Presentation</vt:lpstr>
      <vt:lpstr>Competing kingdoms</vt:lpstr>
      <vt:lpstr>Competing kingdoms</vt:lpstr>
      <vt:lpstr>Competing kingdoms</vt:lpstr>
      <vt:lpstr>Competing kingdoms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Scripture</dc:title>
  <dc:creator>Timothy Sheare</dc:creator>
  <cp:lastModifiedBy>Karl Dyrli</cp:lastModifiedBy>
  <cp:revision>11</cp:revision>
  <dcterms:created xsi:type="dcterms:W3CDTF">2020-07-29T19:04:05Z</dcterms:created>
  <dcterms:modified xsi:type="dcterms:W3CDTF">2020-09-19T15:01:59Z</dcterms:modified>
</cp:coreProperties>
</file>