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443" r:id="rId3"/>
    <p:sldId id="444" r:id="rId4"/>
    <p:sldId id="445" r:id="rId5"/>
    <p:sldId id="257" r:id="rId6"/>
    <p:sldId id="431" r:id="rId7"/>
    <p:sldId id="435" r:id="rId8"/>
    <p:sldId id="434" r:id="rId9"/>
    <p:sldId id="433" r:id="rId10"/>
    <p:sldId id="436" r:id="rId11"/>
    <p:sldId id="437" r:id="rId12"/>
    <p:sldId id="446" r:id="rId13"/>
    <p:sldId id="447" r:id="rId14"/>
    <p:sldId id="438" r:id="rId15"/>
    <p:sldId id="439" r:id="rId16"/>
    <p:sldId id="441" r:id="rId17"/>
    <p:sldId id="440" r:id="rId18"/>
    <p:sldId id="4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0" d="100"/>
          <a:sy n="50" d="100"/>
        </p:scale>
        <p:origin x="1843"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3576-F22B-4E20-8448-29AA31F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721FB-5AFB-4DC1-B4BD-91053FF20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7420A-0EFF-4C9E-999F-EC65DF2BEAE8}"/>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B8AA054E-39EF-457F-945C-CC88A204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2725-C5C3-4498-9045-5F96287918DC}"/>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0503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7FE-1D4B-4E98-8E2A-4E6A8A2E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92757-913B-4934-8C9E-7AF389839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6FD1-0A26-4A6A-9B70-E016BFE7DEBF}"/>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984324FE-6FF3-4A16-A0EE-94DDC6C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09223-3ABA-4EFF-ABD3-44FC1E3E25D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6088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A503F-2EF3-4239-9731-4C6998CF7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ADCDD-059E-41DD-AC89-804933A6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5D07-C39E-480F-AB0A-9D1D5627E68A}"/>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E341EA02-0F6D-49E3-AABF-29F71B08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6E690-1A81-4E3D-91B8-43BBA4A8B14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4199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089-03EB-43A2-A5DB-DDEA1F289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77CB-71A5-49AA-A224-05914A850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D1C5-9775-4848-AD58-5FE9EB0685F0}"/>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6093ECD3-6F59-432D-915B-834F13F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7E55-D9C0-4C18-9BD8-7A203E634E9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2228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AFCD-0F53-4F70-A332-07192A1F9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AB341-2C65-4A0E-951D-5F8ACDAB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D6B79-B295-4D9D-B744-2DEA749E271A}"/>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711A5131-3E31-45C0-B6F9-7B13610D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7290-E57D-4F94-B34A-A0ED72FEAFF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6624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E89-3883-4332-BCB8-B06223684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6270A-D63C-4BF7-A76B-DCDE0E648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1715B-AD5A-42EC-82E4-9D8E58C7B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28A8F-4380-4C30-BABE-22FFCBA6555E}"/>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6" name="Footer Placeholder 5">
            <a:extLst>
              <a:ext uri="{FF2B5EF4-FFF2-40B4-BE49-F238E27FC236}">
                <a16:creationId xmlns:a16="http://schemas.microsoft.com/office/drawing/2014/main" id="{865E5832-5D38-4A98-902D-F5BDFDA6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12FD-C3AD-421F-98F6-640DBBF86725}"/>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224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BB3E-3831-426A-A5A9-2ED5981D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31239-1C63-47B4-B9C0-7817E275E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1B56C-EE55-43F7-BD81-5BC4C4A7B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B9477-A593-4289-90BF-B98BB3237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C4A03-CB5D-4014-9692-3F68DE61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C8CB2-25EA-44D8-BE6C-DC21E7F462E2}"/>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8" name="Footer Placeholder 7">
            <a:extLst>
              <a:ext uri="{FF2B5EF4-FFF2-40B4-BE49-F238E27FC236}">
                <a16:creationId xmlns:a16="http://schemas.microsoft.com/office/drawing/2014/main" id="{6F760949-DB4D-4EE7-9FB0-6F6D7AEA9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9445B-DD73-4EF0-A344-50932E4C4C2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741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702-7749-4187-955C-82830FBB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53BE-3721-48B6-8B0E-5280CD37F9F9}"/>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4" name="Footer Placeholder 3">
            <a:extLst>
              <a:ext uri="{FF2B5EF4-FFF2-40B4-BE49-F238E27FC236}">
                <a16:creationId xmlns:a16="http://schemas.microsoft.com/office/drawing/2014/main" id="{196BF10B-0806-4EAE-BB23-2153825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21B5-4F37-4CE1-A95F-1B2D6BA3857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836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6F4D7-A3E4-44A0-B114-70F8FBDA3A94}"/>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3" name="Footer Placeholder 2">
            <a:extLst>
              <a:ext uri="{FF2B5EF4-FFF2-40B4-BE49-F238E27FC236}">
                <a16:creationId xmlns:a16="http://schemas.microsoft.com/office/drawing/2014/main" id="{82D61C3E-085F-482B-863E-053473EA5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5B7E0-7513-4EC0-8A96-281CAFCD9102}"/>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03470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F2F-35C5-47ED-A5C0-100FF5F7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F6E1-A52A-41DE-B046-BA1FD3DC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59776-B6E6-464B-B215-16EAE2F4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CA20-040A-4FEF-A781-737020B8D589}"/>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6" name="Footer Placeholder 5">
            <a:extLst>
              <a:ext uri="{FF2B5EF4-FFF2-40B4-BE49-F238E27FC236}">
                <a16:creationId xmlns:a16="http://schemas.microsoft.com/office/drawing/2014/main" id="{DDEAD0F9-9A7F-47EE-8AE7-5896C3E9F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1094-36D2-407D-8A17-97C615553EA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7064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ECE-AE3E-4C74-B7B9-E5DCBC8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B4F98-5FFA-4257-B737-48749098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C188E-930A-47EA-930E-BFF448183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D340-71EE-4877-8B7D-CDE4205ECA4F}"/>
              </a:ext>
            </a:extLst>
          </p:cNvPr>
          <p:cNvSpPr>
            <a:spLocks noGrp="1"/>
          </p:cNvSpPr>
          <p:nvPr>
            <p:ph type="dt" sz="half" idx="10"/>
          </p:nvPr>
        </p:nvSpPr>
        <p:spPr/>
        <p:txBody>
          <a:bodyPr/>
          <a:lstStyle/>
          <a:p>
            <a:fld id="{E2EFD999-DA64-423F-8022-84551C9A1189}" type="datetimeFigureOut">
              <a:rPr lang="en-US" smtClean="0"/>
              <a:t>9/5/2020</a:t>
            </a:fld>
            <a:endParaRPr lang="en-US"/>
          </a:p>
        </p:txBody>
      </p:sp>
      <p:sp>
        <p:nvSpPr>
          <p:cNvPr id="6" name="Footer Placeholder 5">
            <a:extLst>
              <a:ext uri="{FF2B5EF4-FFF2-40B4-BE49-F238E27FC236}">
                <a16:creationId xmlns:a16="http://schemas.microsoft.com/office/drawing/2014/main" id="{5475C305-8CB9-475E-B1E8-4772A252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25DF8-953A-4A7E-BB16-C7FD72EE4EA7}"/>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5962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BF2B-F239-4D1D-BD6F-696FF31F4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B91ED-CB13-47EC-B0E0-69063DE82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AB66D-4F55-4ED7-913C-71F1FCB9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D999-DA64-423F-8022-84551C9A1189}" type="datetimeFigureOut">
              <a:rPr lang="en-US" smtClean="0"/>
              <a:t>9/5/2020</a:t>
            </a:fld>
            <a:endParaRPr lang="en-US"/>
          </a:p>
        </p:txBody>
      </p:sp>
      <p:sp>
        <p:nvSpPr>
          <p:cNvPr id="5" name="Footer Placeholder 4">
            <a:extLst>
              <a:ext uri="{FF2B5EF4-FFF2-40B4-BE49-F238E27FC236}">
                <a16:creationId xmlns:a16="http://schemas.microsoft.com/office/drawing/2014/main" id="{6992EC6D-FD97-418A-B286-914AA9FA7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B75EB-2E66-439B-9856-57D935CD7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55DA-CBC1-43E3-8442-AE401F3BE510}" type="slidenum">
              <a:rPr lang="en-US" smtClean="0"/>
              <a:t>‹#›</a:t>
            </a:fld>
            <a:endParaRPr lang="en-US"/>
          </a:p>
        </p:txBody>
      </p:sp>
    </p:spTree>
    <p:extLst>
      <p:ext uri="{BB962C8B-B14F-4D97-AF65-F5344CB8AC3E}">
        <p14:creationId xmlns:p14="http://schemas.microsoft.com/office/powerpoint/2010/main" val="366015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x3 Rubik's Cube">
            <a:extLst>
              <a:ext uri="{FF2B5EF4-FFF2-40B4-BE49-F238E27FC236}">
                <a16:creationId xmlns:a16="http://schemas.microsoft.com/office/drawing/2014/main" id="{DCEC8203-0D17-4871-9020-EF8838949F71}"/>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0" y="-1091404"/>
            <a:ext cx="12572999" cy="8381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190501" y="-1091405"/>
            <a:ext cx="12572999" cy="8381999"/>
          </a:xfrm>
          <a:prstGeom prst="rect">
            <a:avLst/>
          </a:prstGeom>
          <a:solidFill>
            <a:srgbClr val="16243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372100"/>
            <a:ext cx="6858000" cy="1143000"/>
          </a:xfrm>
        </p:spPr>
        <p:txBody>
          <a:bodyPr>
            <a:noAutofit/>
          </a:bodyPr>
          <a:lstStyle/>
          <a:p>
            <a:pPr algn="l"/>
            <a:r>
              <a:rPr lang="en-US" sz="3600" b="1" dirty="0">
                <a:solidFill>
                  <a:schemeClr val="bg1"/>
                </a:solidFill>
                <a:latin typeface="Century Gothic" panose="020B0502020202020204" pitchFamily="34" charset="0"/>
              </a:rPr>
              <a:t>Gospel Worthy Thinking</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Philippians 4:8-9</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31495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Observations</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Gospel Worthy Thinking is consistent with the </a:t>
            </a:r>
            <a:r>
              <a:rPr lang="en-US" sz="3600" dirty="0"/>
              <a:t>Word</a:t>
            </a:r>
            <a:endParaRPr lang="en-US" sz="4000" dirty="0"/>
          </a:p>
          <a:p>
            <a:pPr algn="just"/>
            <a:r>
              <a:rPr lang="en-US" sz="4000" dirty="0"/>
              <a:t>A Gospel Worthy Mind thinks on these things exclusively</a:t>
            </a:r>
          </a:p>
          <a:p>
            <a:pPr algn="just"/>
            <a:r>
              <a:rPr lang="en-US" sz="4000" dirty="0"/>
              <a:t>Having Gospel Worthy Thoughts is to be an active pursuit that is not optional for believers</a:t>
            </a:r>
          </a:p>
        </p:txBody>
      </p:sp>
    </p:spTree>
    <p:extLst>
      <p:ext uri="{BB962C8B-B14F-4D97-AF65-F5344CB8AC3E}">
        <p14:creationId xmlns:p14="http://schemas.microsoft.com/office/powerpoint/2010/main" val="344782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Tree>
    <p:extLst>
      <p:ext uri="{BB962C8B-B14F-4D97-AF65-F5344CB8AC3E}">
        <p14:creationId xmlns:p14="http://schemas.microsoft.com/office/powerpoint/2010/main" val="263698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Focus on the Word</a:t>
            </a:r>
            <a:endParaRPr lang="en-US" sz="3600" i="1" dirty="0"/>
          </a:p>
        </p:txBody>
      </p:sp>
    </p:spTree>
    <p:extLst>
      <p:ext uri="{BB962C8B-B14F-4D97-AF65-F5344CB8AC3E}">
        <p14:creationId xmlns:p14="http://schemas.microsoft.com/office/powerpoint/2010/main" val="323862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fontScale="92500"/>
          </a:bodyPr>
          <a:lstStyle/>
          <a:p>
            <a:pPr algn="just"/>
            <a:r>
              <a:rPr lang="en-US" sz="4000" dirty="0"/>
              <a:t>Focus on the Word (Scripture)</a:t>
            </a:r>
          </a:p>
          <a:p>
            <a:pPr lvl="1" algn="just"/>
            <a:r>
              <a:rPr lang="en-US" sz="3600" i="1" dirty="0"/>
              <a:t>Psalm 1:1-3 - Blessed is the man who walks not in the counsel of the wicked, nor stands in the way of sinners, nor sits in the seat of scoffers; but his delight is in the law of the LORD, and on his law </a:t>
            </a:r>
            <a:r>
              <a:rPr lang="en-US" sz="3600" b="1" i="1" dirty="0"/>
              <a:t>he meditates day and night</a:t>
            </a:r>
            <a:r>
              <a:rPr lang="en-US" sz="3600" i="1" dirty="0"/>
              <a:t>. He is like a tree planted by streams of water that yields its fruit in its season, and its leaf does not wither. In all that he does, he prospers. </a:t>
            </a:r>
          </a:p>
        </p:txBody>
      </p:sp>
    </p:spTree>
    <p:extLst>
      <p:ext uri="{BB962C8B-B14F-4D97-AF65-F5344CB8AC3E}">
        <p14:creationId xmlns:p14="http://schemas.microsoft.com/office/powerpoint/2010/main" val="116635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fontScale="92500"/>
          </a:bodyPr>
          <a:lstStyle/>
          <a:p>
            <a:pPr algn="just"/>
            <a:r>
              <a:rPr lang="en-US" sz="4000" dirty="0"/>
              <a:t>Focus on the Word (Character of Christ)</a:t>
            </a:r>
          </a:p>
          <a:p>
            <a:pPr lvl="1" algn="just"/>
            <a:r>
              <a:rPr lang="en-US" sz="3600" i="1" dirty="0"/>
              <a:t>Colossians 3:2 - If then you have been raised with Christ, seek the things that are above, where Christ is, seated at the right hand of God. </a:t>
            </a:r>
            <a:r>
              <a:rPr lang="en-US" sz="3600" b="1" i="1" dirty="0"/>
              <a:t>Set your minds on things that are above</a:t>
            </a:r>
            <a:r>
              <a:rPr lang="en-US" sz="3600" i="1" dirty="0"/>
              <a:t>, not on things that are on earth. For you have died, and your life is hidden with Christ in God. When Christ who is your life appears, then you also will appear with him in glory. </a:t>
            </a:r>
          </a:p>
        </p:txBody>
      </p:sp>
    </p:spTree>
    <p:extLst>
      <p:ext uri="{BB962C8B-B14F-4D97-AF65-F5344CB8AC3E}">
        <p14:creationId xmlns:p14="http://schemas.microsoft.com/office/powerpoint/2010/main" val="137255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Focus on the Word</a:t>
            </a:r>
          </a:p>
          <a:p>
            <a:pPr algn="just"/>
            <a:r>
              <a:rPr lang="en-US" sz="4000" dirty="0"/>
              <a:t>Surround yourself with godly influence</a:t>
            </a:r>
          </a:p>
          <a:p>
            <a:pPr lvl="1" algn="just"/>
            <a:r>
              <a:rPr lang="en-US" sz="3600" i="1" dirty="0"/>
              <a:t>Philippians 4:9 - What you have learned and received and heard and seen in me—practice these things, and the God of peace will be with you.</a:t>
            </a:r>
          </a:p>
        </p:txBody>
      </p:sp>
    </p:spTree>
    <p:extLst>
      <p:ext uri="{BB962C8B-B14F-4D97-AF65-F5344CB8AC3E}">
        <p14:creationId xmlns:p14="http://schemas.microsoft.com/office/powerpoint/2010/main" val="11172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brick, graffiti, stone&#10;&#10;Description automatically generated">
            <a:extLst>
              <a:ext uri="{FF2B5EF4-FFF2-40B4-BE49-F238E27FC236}">
                <a16:creationId xmlns:a16="http://schemas.microsoft.com/office/drawing/2014/main" id="{97BAA288-4A09-4662-A4F3-C01D8E429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9"/>
            <a:ext cx="12192000" cy="6856661"/>
          </a:xfrm>
          <a:prstGeom prst="rect">
            <a:avLst/>
          </a:prstGeom>
        </p:spPr>
      </p:pic>
    </p:spTree>
    <p:extLst>
      <p:ext uri="{BB962C8B-B14F-4D97-AF65-F5344CB8AC3E}">
        <p14:creationId xmlns:p14="http://schemas.microsoft.com/office/powerpoint/2010/main" val="121657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Principles of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fontScale="85000" lnSpcReduction="20000"/>
          </a:bodyPr>
          <a:lstStyle/>
          <a:p>
            <a:pPr algn="just"/>
            <a:r>
              <a:rPr lang="en-US" sz="4000" dirty="0"/>
              <a:t>Focus on the Word</a:t>
            </a:r>
          </a:p>
          <a:p>
            <a:pPr algn="just"/>
            <a:r>
              <a:rPr lang="en-US" sz="4000" dirty="0"/>
              <a:t>Surround yourself with godly influence</a:t>
            </a:r>
          </a:p>
          <a:p>
            <a:pPr algn="just"/>
            <a:r>
              <a:rPr lang="en-US" sz="4000" dirty="0"/>
              <a:t>Take every thought captive</a:t>
            </a:r>
          </a:p>
          <a:p>
            <a:pPr lvl="1" algn="just"/>
            <a:r>
              <a:rPr lang="en-US" sz="3600" i="1" dirty="0"/>
              <a:t>1 Corinthians 10:3-5 - For though we walk in the flesh, we are not waging war according to the flesh. For the weapons of our warfare are not of the flesh but have divine power to destroy strongholds. We destroy arguments and every lofty opinion raised against the knowledge of God, and </a:t>
            </a:r>
            <a:r>
              <a:rPr lang="en-US" sz="3600" b="1" i="1" dirty="0"/>
              <a:t>take every thought captive to obey Christ.</a:t>
            </a:r>
          </a:p>
        </p:txBody>
      </p:sp>
    </p:spTree>
    <p:extLst>
      <p:ext uri="{BB962C8B-B14F-4D97-AF65-F5344CB8AC3E}">
        <p14:creationId xmlns:p14="http://schemas.microsoft.com/office/powerpoint/2010/main" val="335772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x3 Rubik's Cube">
            <a:extLst>
              <a:ext uri="{FF2B5EF4-FFF2-40B4-BE49-F238E27FC236}">
                <a16:creationId xmlns:a16="http://schemas.microsoft.com/office/drawing/2014/main" id="{DCEC8203-0D17-4871-9020-EF8838949F71}"/>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0" y="-1091404"/>
            <a:ext cx="12572999" cy="8381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190501" y="-1091405"/>
            <a:ext cx="12572999" cy="8381999"/>
          </a:xfrm>
          <a:prstGeom prst="rect">
            <a:avLst/>
          </a:prstGeom>
          <a:solidFill>
            <a:srgbClr val="16243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372100"/>
            <a:ext cx="6858000" cy="1143000"/>
          </a:xfrm>
        </p:spPr>
        <p:txBody>
          <a:bodyPr>
            <a:noAutofit/>
          </a:bodyPr>
          <a:lstStyle/>
          <a:p>
            <a:pPr algn="l"/>
            <a:r>
              <a:rPr lang="en-US" sz="3600" b="1" dirty="0">
                <a:solidFill>
                  <a:schemeClr val="bg1"/>
                </a:solidFill>
                <a:latin typeface="Century Gothic" panose="020B0502020202020204" pitchFamily="34" charset="0"/>
              </a:rPr>
              <a:t>Gospel Worthy Thinking</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Philippians 4:8-9</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31495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36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b="1" dirty="0"/>
              <a:t>Proverbs 23:7</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lgn="just">
              <a:buNone/>
            </a:pPr>
            <a:r>
              <a:rPr lang="en-US" sz="4000" dirty="0"/>
              <a:t>As a man thinks – so he is.</a:t>
            </a:r>
          </a:p>
        </p:txBody>
      </p:sp>
    </p:spTree>
    <p:extLst>
      <p:ext uri="{BB962C8B-B14F-4D97-AF65-F5344CB8AC3E}">
        <p14:creationId xmlns:p14="http://schemas.microsoft.com/office/powerpoint/2010/main" val="108628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lgn="ctr">
              <a:buNone/>
            </a:pPr>
            <a:r>
              <a:rPr lang="en-US" sz="5400" dirty="0"/>
              <a:t>What occupies your mind?</a:t>
            </a:r>
          </a:p>
        </p:txBody>
      </p:sp>
    </p:spTree>
    <p:extLst>
      <p:ext uri="{BB962C8B-B14F-4D97-AF65-F5344CB8AC3E}">
        <p14:creationId xmlns:p14="http://schemas.microsoft.com/office/powerpoint/2010/main" val="19414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b="1" dirty="0"/>
              <a:t>Mark 7:20-23</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fontScale="92500"/>
          </a:bodyPr>
          <a:lstStyle/>
          <a:p>
            <a:pPr marL="0" indent="0" algn="just">
              <a:buNone/>
            </a:pPr>
            <a:r>
              <a:rPr lang="en-US" sz="4000" dirty="0"/>
              <a:t>“That which proceeds out of the man, that is what defiles the man. For from within, out of the heart of men, proceed evil </a:t>
            </a:r>
            <a:r>
              <a:rPr lang="en-US" sz="4000" b="1" dirty="0"/>
              <a:t>thoughts</a:t>
            </a:r>
            <a:r>
              <a:rPr lang="en-US" sz="4000" dirty="0"/>
              <a:t>, fornications, thefts, murders, adulteries, deeds of coveting and wickedness, as well as deceit, sensuality envy, slander, pride, and foolishness. All these things proceed from within and defile the man.” </a:t>
            </a:r>
          </a:p>
        </p:txBody>
      </p:sp>
    </p:spTree>
    <p:extLst>
      <p:ext uri="{BB962C8B-B14F-4D97-AF65-F5344CB8AC3E}">
        <p14:creationId xmlns:p14="http://schemas.microsoft.com/office/powerpoint/2010/main" val="190050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b="1" dirty="0"/>
              <a:t>Philippians 4:8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lgn="just">
              <a:buNone/>
            </a:pPr>
            <a:r>
              <a:rPr lang="en-US" sz="4000" dirty="0"/>
              <a:t>Finally, brothers, whatever is true, whatever is honorable, whatever is just, whatever is pure, whatever is lovely, whatever is commendable, if there is any excellence, if there is anything worthy of praise, think about these things.</a:t>
            </a:r>
          </a:p>
        </p:txBody>
      </p:sp>
    </p:spTree>
    <p:extLst>
      <p:ext uri="{BB962C8B-B14F-4D97-AF65-F5344CB8AC3E}">
        <p14:creationId xmlns:p14="http://schemas.microsoft.com/office/powerpoint/2010/main" val="84016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Observations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Gospel Worthy Thinking is consistent with the Word</a:t>
            </a:r>
          </a:p>
        </p:txBody>
      </p:sp>
    </p:spTree>
    <p:extLst>
      <p:ext uri="{BB962C8B-B14F-4D97-AF65-F5344CB8AC3E}">
        <p14:creationId xmlns:p14="http://schemas.microsoft.com/office/powerpoint/2010/main" val="408471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Observations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Gospel Worthy Thinking is consistent with the Word</a:t>
            </a:r>
          </a:p>
          <a:p>
            <a:pPr lvl="1" algn="just"/>
            <a:r>
              <a:rPr lang="en-US" sz="3600" dirty="0"/>
              <a:t>Scripture: The Written Word</a:t>
            </a:r>
          </a:p>
          <a:p>
            <a:pPr lvl="2" algn="just"/>
            <a:r>
              <a:rPr lang="en-US" sz="3200" dirty="0"/>
              <a:t>Proverbs 30:5 – every word of God proves true</a:t>
            </a:r>
            <a:br>
              <a:rPr lang="en-US" sz="3200" dirty="0"/>
            </a:br>
            <a:endParaRPr lang="en-US" sz="3200" dirty="0"/>
          </a:p>
        </p:txBody>
      </p:sp>
    </p:spTree>
    <p:extLst>
      <p:ext uri="{BB962C8B-B14F-4D97-AF65-F5344CB8AC3E}">
        <p14:creationId xmlns:p14="http://schemas.microsoft.com/office/powerpoint/2010/main" val="347067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Observations </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Gospel Worthy Thinking is consistent with the Word</a:t>
            </a:r>
          </a:p>
          <a:p>
            <a:pPr lvl="1" algn="just"/>
            <a:r>
              <a:rPr lang="en-US" sz="3600" dirty="0"/>
              <a:t>Scripture: The Written Word</a:t>
            </a:r>
          </a:p>
          <a:p>
            <a:pPr lvl="2" algn="just"/>
            <a:r>
              <a:rPr lang="en-US" sz="3200" dirty="0"/>
              <a:t>Proverbs 30:5 – every word of God proves true</a:t>
            </a:r>
            <a:br>
              <a:rPr lang="en-US" sz="3200" dirty="0"/>
            </a:br>
            <a:endParaRPr lang="en-US" sz="3200" dirty="0"/>
          </a:p>
          <a:p>
            <a:pPr lvl="1" algn="just"/>
            <a:r>
              <a:rPr lang="en-US" sz="3600" dirty="0"/>
              <a:t>The Character of Christ: The Living Word</a:t>
            </a:r>
          </a:p>
          <a:p>
            <a:pPr lvl="2" algn="just"/>
            <a:r>
              <a:rPr lang="en-US" sz="3200" dirty="0"/>
              <a:t>John 14:6 – Jesus is the Truth</a:t>
            </a:r>
          </a:p>
        </p:txBody>
      </p:sp>
    </p:spTree>
    <p:extLst>
      <p:ext uri="{BB962C8B-B14F-4D97-AF65-F5344CB8AC3E}">
        <p14:creationId xmlns:p14="http://schemas.microsoft.com/office/powerpoint/2010/main" val="197244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Observations</a:t>
            </a:r>
            <a:br>
              <a:rPr lang="en-US" dirty="0"/>
            </a:br>
            <a:r>
              <a:rPr lang="en-US" b="1" dirty="0"/>
              <a:t>Gospel Worthy Thinking</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algn="just"/>
            <a:r>
              <a:rPr lang="en-US" sz="4000" dirty="0"/>
              <a:t>Gospel Worthy Thinking is consistent with the </a:t>
            </a:r>
            <a:r>
              <a:rPr lang="en-US" sz="3600" dirty="0"/>
              <a:t>Word</a:t>
            </a:r>
            <a:endParaRPr lang="en-US" sz="4000" dirty="0"/>
          </a:p>
          <a:p>
            <a:pPr algn="just"/>
            <a:r>
              <a:rPr lang="en-US" sz="4000" dirty="0"/>
              <a:t>A Gospel Worthy Mind thinks on these things exclusively</a:t>
            </a:r>
          </a:p>
        </p:txBody>
      </p:sp>
    </p:spTree>
    <p:extLst>
      <p:ext uri="{BB962C8B-B14F-4D97-AF65-F5344CB8AC3E}">
        <p14:creationId xmlns:p14="http://schemas.microsoft.com/office/powerpoint/2010/main" val="209040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635</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Office Theme</vt:lpstr>
      <vt:lpstr>Gospel Worthy Thinking Philippians 4:8-9</vt:lpstr>
      <vt:lpstr>Proverbs 23:7</vt:lpstr>
      <vt:lpstr>PowerPoint Presentation</vt:lpstr>
      <vt:lpstr>Mark 7:20-23</vt:lpstr>
      <vt:lpstr>Philippians 4:8</vt:lpstr>
      <vt:lpstr>Observations  Gospel Worthy Thinking</vt:lpstr>
      <vt:lpstr>Observations  Gospel Worthy Thinking</vt:lpstr>
      <vt:lpstr>Observations  Gospel Worthy Thinking</vt:lpstr>
      <vt:lpstr>Observations Gospel Worthy Thinking</vt:lpstr>
      <vt:lpstr>Observations Gospel Worthy Thinking</vt:lpstr>
      <vt:lpstr>Principles of  Gospel Worthy Thinking</vt:lpstr>
      <vt:lpstr>Principles of  Gospel Worthy Thinking</vt:lpstr>
      <vt:lpstr>Principles of  Gospel Worthy Thinking</vt:lpstr>
      <vt:lpstr>Principles of  Gospel Worthy Thinking</vt:lpstr>
      <vt:lpstr>Principles of  Gospel Worthy Thinking</vt:lpstr>
      <vt:lpstr>PowerPoint Presentation</vt:lpstr>
      <vt:lpstr>Principles of  Gospel Worthy Thinking</vt:lpstr>
      <vt:lpstr>Gospel Worthy Thinking Philippians 4:8-9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Scripture</dc:title>
  <dc:creator>Timothy Sheare</dc:creator>
  <cp:lastModifiedBy>Timothy Sheare</cp:lastModifiedBy>
  <cp:revision>8</cp:revision>
  <dcterms:created xsi:type="dcterms:W3CDTF">2020-07-29T19:04:05Z</dcterms:created>
  <dcterms:modified xsi:type="dcterms:W3CDTF">2020-09-05T18:43:16Z</dcterms:modified>
</cp:coreProperties>
</file>