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0" r:id="rId2"/>
    <p:sldId id="257" r:id="rId3"/>
    <p:sldId id="433" r:id="rId4"/>
    <p:sldId id="434" r:id="rId5"/>
    <p:sldId id="435" r:id="rId6"/>
    <p:sldId id="436" r:id="rId7"/>
    <p:sldId id="437" r:id="rId8"/>
    <p:sldId id="440" r:id="rId9"/>
    <p:sldId id="438" r:id="rId10"/>
    <p:sldId id="439" r:id="rId11"/>
    <p:sldId id="441" r:id="rId12"/>
    <p:sldId id="442" r:id="rId13"/>
    <p:sldId id="432" r:id="rId14"/>
    <p:sldId id="443" r:id="rId15"/>
    <p:sldId id="444" r:id="rId16"/>
    <p:sldId id="445" r:id="rId17"/>
    <p:sldId id="446" r:id="rId18"/>
    <p:sldId id="447" r:id="rId19"/>
    <p:sldId id="458" r:id="rId20"/>
    <p:sldId id="448" r:id="rId21"/>
    <p:sldId id="449" r:id="rId22"/>
    <p:sldId id="450" r:id="rId23"/>
    <p:sldId id="452" r:id="rId24"/>
    <p:sldId id="451" r:id="rId25"/>
    <p:sldId id="453" r:id="rId26"/>
    <p:sldId id="455" r:id="rId27"/>
    <p:sldId id="454" r:id="rId28"/>
    <p:sldId id="456" r:id="rId29"/>
    <p:sldId id="4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3576-F22B-4E20-8448-29AA31FB5D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721FB-5AFB-4DC1-B4BD-91053FF20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47420A-0EFF-4C9E-999F-EC65DF2BEAE8}"/>
              </a:ext>
            </a:extLst>
          </p:cNvPr>
          <p:cNvSpPr>
            <a:spLocks noGrp="1"/>
          </p:cNvSpPr>
          <p:nvPr>
            <p:ph type="dt" sz="half" idx="10"/>
          </p:nvPr>
        </p:nvSpPr>
        <p:spPr/>
        <p:txBody>
          <a:bodyPr/>
          <a:lstStyle/>
          <a:p>
            <a:fld id="{E2EFD999-DA64-423F-8022-84551C9A1189}" type="datetimeFigureOut">
              <a:rPr lang="en-US" smtClean="0"/>
              <a:t>8/2/2020</a:t>
            </a:fld>
            <a:endParaRPr lang="en-US"/>
          </a:p>
        </p:txBody>
      </p:sp>
      <p:sp>
        <p:nvSpPr>
          <p:cNvPr id="5" name="Footer Placeholder 4">
            <a:extLst>
              <a:ext uri="{FF2B5EF4-FFF2-40B4-BE49-F238E27FC236}">
                <a16:creationId xmlns:a16="http://schemas.microsoft.com/office/drawing/2014/main" id="{B8AA054E-39EF-457F-945C-CC88A2049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02725-C5C3-4498-9045-5F96287918DC}"/>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05034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07FE-1D4B-4E98-8E2A-4E6A8A2E5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292757-913B-4934-8C9E-7AF389839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46FD1-0A26-4A6A-9B70-E016BFE7DEBF}"/>
              </a:ext>
            </a:extLst>
          </p:cNvPr>
          <p:cNvSpPr>
            <a:spLocks noGrp="1"/>
          </p:cNvSpPr>
          <p:nvPr>
            <p:ph type="dt" sz="half" idx="10"/>
          </p:nvPr>
        </p:nvSpPr>
        <p:spPr/>
        <p:txBody>
          <a:bodyPr/>
          <a:lstStyle/>
          <a:p>
            <a:fld id="{E2EFD999-DA64-423F-8022-84551C9A1189}" type="datetimeFigureOut">
              <a:rPr lang="en-US" smtClean="0"/>
              <a:t>8/2/2020</a:t>
            </a:fld>
            <a:endParaRPr lang="en-US"/>
          </a:p>
        </p:txBody>
      </p:sp>
      <p:sp>
        <p:nvSpPr>
          <p:cNvPr id="5" name="Footer Placeholder 4">
            <a:extLst>
              <a:ext uri="{FF2B5EF4-FFF2-40B4-BE49-F238E27FC236}">
                <a16:creationId xmlns:a16="http://schemas.microsoft.com/office/drawing/2014/main" id="{984324FE-6FF3-4A16-A0EE-94DDC6CAE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09223-3ABA-4EFF-ABD3-44FC1E3E25D3}"/>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60885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BA503F-2EF3-4239-9731-4C6998CF7A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ADCDD-059E-41DD-AC89-804933A62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E5D07-C39E-480F-AB0A-9D1D5627E68A}"/>
              </a:ext>
            </a:extLst>
          </p:cNvPr>
          <p:cNvSpPr>
            <a:spLocks noGrp="1"/>
          </p:cNvSpPr>
          <p:nvPr>
            <p:ph type="dt" sz="half" idx="10"/>
          </p:nvPr>
        </p:nvSpPr>
        <p:spPr/>
        <p:txBody>
          <a:bodyPr/>
          <a:lstStyle/>
          <a:p>
            <a:fld id="{E2EFD999-DA64-423F-8022-84551C9A1189}" type="datetimeFigureOut">
              <a:rPr lang="en-US" smtClean="0"/>
              <a:t>8/2/2020</a:t>
            </a:fld>
            <a:endParaRPr lang="en-US"/>
          </a:p>
        </p:txBody>
      </p:sp>
      <p:sp>
        <p:nvSpPr>
          <p:cNvPr id="5" name="Footer Placeholder 4">
            <a:extLst>
              <a:ext uri="{FF2B5EF4-FFF2-40B4-BE49-F238E27FC236}">
                <a16:creationId xmlns:a16="http://schemas.microsoft.com/office/drawing/2014/main" id="{E341EA02-0F6D-49E3-AABF-29F71B088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6E690-1A81-4E3D-91B8-43BBA4A8B14F}"/>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419942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7089-03EB-43A2-A5DB-DDEA1F289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177CB-71A5-49AA-A224-05914A850E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0D1C5-9775-4848-AD58-5FE9EB0685F0}"/>
              </a:ext>
            </a:extLst>
          </p:cNvPr>
          <p:cNvSpPr>
            <a:spLocks noGrp="1"/>
          </p:cNvSpPr>
          <p:nvPr>
            <p:ph type="dt" sz="half" idx="10"/>
          </p:nvPr>
        </p:nvSpPr>
        <p:spPr/>
        <p:txBody>
          <a:bodyPr/>
          <a:lstStyle/>
          <a:p>
            <a:fld id="{E2EFD999-DA64-423F-8022-84551C9A1189}" type="datetimeFigureOut">
              <a:rPr lang="en-US" smtClean="0"/>
              <a:t>8/2/2020</a:t>
            </a:fld>
            <a:endParaRPr lang="en-US"/>
          </a:p>
        </p:txBody>
      </p:sp>
      <p:sp>
        <p:nvSpPr>
          <p:cNvPr id="5" name="Footer Placeholder 4">
            <a:extLst>
              <a:ext uri="{FF2B5EF4-FFF2-40B4-BE49-F238E27FC236}">
                <a16:creationId xmlns:a16="http://schemas.microsoft.com/office/drawing/2014/main" id="{6093ECD3-6F59-432D-915B-834F13F86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D7E55-D9C0-4C18-9BD8-7A203E634E93}"/>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322288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AFCD-0F53-4F70-A332-07192A1F96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3AB341-2C65-4A0E-951D-5F8ACDAB7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D6B79-B295-4D9D-B744-2DEA749E271A}"/>
              </a:ext>
            </a:extLst>
          </p:cNvPr>
          <p:cNvSpPr>
            <a:spLocks noGrp="1"/>
          </p:cNvSpPr>
          <p:nvPr>
            <p:ph type="dt" sz="half" idx="10"/>
          </p:nvPr>
        </p:nvSpPr>
        <p:spPr/>
        <p:txBody>
          <a:bodyPr/>
          <a:lstStyle/>
          <a:p>
            <a:fld id="{E2EFD999-DA64-423F-8022-84551C9A1189}" type="datetimeFigureOut">
              <a:rPr lang="en-US" smtClean="0"/>
              <a:t>8/2/2020</a:t>
            </a:fld>
            <a:endParaRPr lang="en-US"/>
          </a:p>
        </p:txBody>
      </p:sp>
      <p:sp>
        <p:nvSpPr>
          <p:cNvPr id="5" name="Footer Placeholder 4">
            <a:extLst>
              <a:ext uri="{FF2B5EF4-FFF2-40B4-BE49-F238E27FC236}">
                <a16:creationId xmlns:a16="http://schemas.microsoft.com/office/drawing/2014/main" id="{711A5131-3E31-45C0-B6F9-7B13610D3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67290-E57D-4F94-B34A-A0ED72FEAFF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266243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FE89-3883-4332-BCB8-B06223684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6270A-D63C-4BF7-A76B-DCDE0E648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1715B-AD5A-42EC-82E4-9D8E58C7B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728A8F-4380-4C30-BABE-22FFCBA6555E}"/>
              </a:ext>
            </a:extLst>
          </p:cNvPr>
          <p:cNvSpPr>
            <a:spLocks noGrp="1"/>
          </p:cNvSpPr>
          <p:nvPr>
            <p:ph type="dt" sz="half" idx="10"/>
          </p:nvPr>
        </p:nvSpPr>
        <p:spPr/>
        <p:txBody>
          <a:bodyPr/>
          <a:lstStyle/>
          <a:p>
            <a:fld id="{E2EFD999-DA64-423F-8022-84551C9A1189}" type="datetimeFigureOut">
              <a:rPr lang="en-US" smtClean="0"/>
              <a:t>8/2/2020</a:t>
            </a:fld>
            <a:endParaRPr lang="en-US"/>
          </a:p>
        </p:txBody>
      </p:sp>
      <p:sp>
        <p:nvSpPr>
          <p:cNvPr id="6" name="Footer Placeholder 5">
            <a:extLst>
              <a:ext uri="{FF2B5EF4-FFF2-40B4-BE49-F238E27FC236}">
                <a16:creationId xmlns:a16="http://schemas.microsoft.com/office/drawing/2014/main" id="{865E5832-5D38-4A98-902D-F5BDFDA61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C12FD-C3AD-421F-98F6-640DBBF86725}"/>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42242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BB3E-3831-426A-A5A9-2ED5981DF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31239-1C63-47B4-B9C0-7817E275E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C1B56C-EE55-43F7-BD81-5BC4C4A7B7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B9477-A593-4289-90BF-B98BB32377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C4A03-CB5D-4014-9692-3F68DE618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C8CB2-25EA-44D8-BE6C-DC21E7F462E2}"/>
              </a:ext>
            </a:extLst>
          </p:cNvPr>
          <p:cNvSpPr>
            <a:spLocks noGrp="1"/>
          </p:cNvSpPr>
          <p:nvPr>
            <p:ph type="dt" sz="half" idx="10"/>
          </p:nvPr>
        </p:nvSpPr>
        <p:spPr/>
        <p:txBody>
          <a:bodyPr/>
          <a:lstStyle/>
          <a:p>
            <a:fld id="{E2EFD999-DA64-423F-8022-84551C9A1189}" type="datetimeFigureOut">
              <a:rPr lang="en-US" smtClean="0"/>
              <a:t>8/2/2020</a:t>
            </a:fld>
            <a:endParaRPr lang="en-US"/>
          </a:p>
        </p:txBody>
      </p:sp>
      <p:sp>
        <p:nvSpPr>
          <p:cNvPr id="8" name="Footer Placeholder 7">
            <a:extLst>
              <a:ext uri="{FF2B5EF4-FFF2-40B4-BE49-F238E27FC236}">
                <a16:creationId xmlns:a16="http://schemas.microsoft.com/office/drawing/2014/main" id="{6F760949-DB4D-4EE7-9FB0-6F6D7AEA9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39445B-DD73-4EF0-A344-50932E4C4C2F}"/>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47416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5702-7749-4187-955C-82830FBB39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D53BE-3721-48B6-8B0E-5280CD37F9F9}"/>
              </a:ext>
            </a:extLst>
          </p:cNvPr>
          <p:cNvSpPr>
            <a:spLocks noGrp="1"/>
          </p:cNvSpPr>
          <p:nvPr>
            <p:ph type="dt" sz="half" idx="10"/>
          </p:nvPr>
        </p:nvSpPr>
        <p:spPr/>
        <p:txBody>
          <a:bodyPr/>
          <a:lstStyle/>
          <a:p>
            <a:fld id="{E2EFD999-DA64-423F-8022-84551C9A1189}" type="datetimeFigureOut">
              <a:rPr lang="en-US" smtClean="0"/>
              <a:t>8/2/2020</a:t>
            </a:fld>
            <a:endParaRPr lang="en-US"/>
          </a:p>
        </p:txBody>
      </p:sp>
      <p:sp>
        <p:nvSpPr>
          <p:cNvPr id="4" name="Footer Placeholder 3">
            <a:extLst>
              <a:ext uri="{FF2B5EF4-FFF2-40B4-BE49-F238E27FC236}">
                <a16:creationId xmlns:a16="http://schemas.microsoft.com/office/drawing/2014/main" id="{196BF10B-0806-4EAE-BB23-2153825556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6B21B5-4F37-4CE1-A95F-1B2D6BA3857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183621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6F4D7-A3E4-44A0-B114-70F8FBDA3A94}"/>
              </a:ext>
            </a:extLst>
          </p:cNvPr>
          <p:cNvSpPr>
            <a:spLocks noGrp="1"/>
          </p:cNvSpPr>
          <p:nvPr>
            <p:ph type="dt" sz="half" idx="10"/>
          </p:nvPr>
        </p:nvSpPr>
        <p:spPr/>
        <p:txBody>
          <a:bodyPr/>
          <a:lstStyle/>
          <a:p>
            <a:fld id="{E2EFD999-DA64-423F-8022-84551C9A1189}" type="datetimeFigureOut">
              <a:rPr lang="en-US" smtClean="0"/>
              <a:t>8/2/2020</a:t>
            </a:fld>
            <a:endParaRPr lang="en-US"/>
          </a:p>
        </p:txBody>
      </p:sp>
      <p:sp>
        <p:nvSpPr>
          <p:cNvPr id="3" name="Footer Placeholder 2">
            <a:extLst>
              <a:ext uri="{FF2B5EF4-FFF2-40B4-BE49-F238E27FC236}">
                <a16:creationId xmlns:a16="http://schemas.microsoft.com/office/drawing/2014/main" id="{82D61C3E-085F-482B-863E-053473EA5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5B7E0-7513-4EC0-8A96-281CAFCD9102}"/>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303470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1F2F-35C5-47ED-A5C0-100FF5F76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A9F6E1-A52A-41DE-B046-BA1FD3DCB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59776-B6E6-464B-B215-16EAE2F4C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2CA20-040A-4FEF-A781-737020B8D589}"/>
              </a:ext>
            </a:extLst>
          </p:cNvPr>
          <p:cNvSpPr>
            <a:spLocks noGrp="1"/>
          </p:cNvSpPr>
          <p:nvPr>
            <p:ph type="dt" sz="half" idx="10"/>
          </p:nvPr>
        </p:nvSpPr>
        <p:spPr/>
        <p:txBody>
          <a:bodyPr/>
          <a:lstStyle/>
          <a:p>
            <a:fld id="{E2EFD999-DA64-423F-8022-84551C9A1189}" type="datetimeFigureOut">
              <a:rPr lang="en-US" smtClean="0"/>
              <a:t>8/2/2020</a:t>
            </a:fld>
            <a:endParaRPr lang="en-US"/>
          </a:p>
        </p:txBody>
      </p:sp>
      <p:sp>
        <p:nvSpPr>
          <p:cNvPr id="6" name="Footer Placeholder 5">
            <a:extLst>
              <a:ext uri="{FF2B5EF4-FFF2-40B4-BE49-F238E27FC236}">
                <a16:creationId xmlns:a16="http://schemas.microsoft.com/office/drawing/2014/main" id="{DDEAD0F9-9A7F-47EE-8AE7-5896C3E9F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51094-36D2-407D-8A17-97C615553EAE}"/>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70642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CECE-AE3E-4C74-B7B9-E5DCBC8B1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B4F98-5FFA-4257-B737-487490988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C188E-930A-47EA-930E-BFF448183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2D340-71EE-4877-8B7D-CDE4205ECA4F}"/>
              </a:ext>
            </a:extLst>
          </p:cNvPr>
          <p:cNvSpPr>
            <a:spLocks noGrp="1"/>
          </p:cNvSpPr>
          <p:nvPr>
            <p:ph type="dt" sz="half" idx="10"/>
          </p:nvPr>
        </p:nvSpPr>
        <p:spPr/>
        <p:txBody>
          <a:bodyPr/>
          <a:lstStyle/>
          <a:p>
            <a:fld id="{E2EFD999-DA64-423F-8022-84551C9A1189}" type="datetimeFigureOut">
              <a:rPr lang="en-US" smtClean="0"/>
              <a:t>8/2/2020</a:t>
            </a:fld>
            <a:endParaRPr lang="en-US"/>
          </a:p>
        </p:txBody>
      </p:sp>
      <p:sp>
        <p:nvSpPr>
          <p:cNvPr id="6" name="Footer Placeholder 5">
            <a:extLst>
              <a:ext uri="{FF2B5EF4-FFF2-40B4-BE49-F238E27FC236}">
                <a16:creationId xmlns:a16="http://schemas.microsoft.com/office/drawing/2014/main" id="{5475C305-8CB9-475E-B1E8-4772A2524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25DF8-953A-4A7E-BB16-C7FD72EE4EA7}"/>
              </a:ext>
            </a:extLst>
          </p:cNvPr>
          <p:cNvSpPr>
            <a:spLocks noGrp="1"/>
          </p:cNvSpPr>
          <p:nvPr>
            <p:ph type="sldNum" sz="quarter" idx="12"/>
          </p:nvPr>
        </p:nvSpPr>
        <p:spPr/>
        <p:txBody>
          <a:bodyPr/>
          <a:lstStyle/>
          <a:p>
            <a:fld id="{62F855DA-CBC1-43E3-8442-AE401F3BE510}" type="slidenum">
              <a:rPr lang="en-US" smtClean="0"/>
              <a:t>‹#›</a:t>
            </a:fld>
            <a:endParaRPr lang="en-US"/>
          </a:p>
        </p:txBody>
      </p:sp>
    </p:spTree>
    <p:extLst>
      <p:ext uri="{BB962C8B-B14F-4D97-AF65-F5344CB8AC3E}">
        <p14:creationId xmlns:p14="http://schemas.microsoft.com/office/powerpoint/2010/main" val="259622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5BF2B-F239-4D1D-BD6F-696FF31F4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DB91ED-CB13-47EC-B0E0-69063DE82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AB66D-4F55-4ED7-913C-71F1FCB9C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FD999-DA64-423F-8022-84551C9A1189}" type="datetimeFigureOut">
              <a:rPr lang="en-US" smtClean="0"/>
              <a:t>8/2/2020</a:t>
            </a:fld>
            <a:endParaRPr lang="en-US"/>
          </a:p>
        </p:txBody>
      </p:sp>
      <p:sp>
        <p:nvSpPr>
          <p:cNvPr id="5" name="Footer Placeholder 4">
            <a:extLst>
              <a:ext uri="{FF2B5EF4-FFF2-40B4-BE49-F238E27FC236}">
                <a16:creationId xmlns:a16="http://schemas.microsoft.com/office/drawing/2014/main" id="{6992EC6D-FD97-418A-B286-914AA9FA7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5B75EB-2E66-439B-9856-57D935CD7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855DA-CBC1-43E3-8442-AE401F3BE510}" type="slidenum">
              <a:rPr lang="en-US" smtClean="0"/>
              <a:t>‹#›</a:t>
            </a:fld>
            <a:endParaRPr lang="en-US"/>
          </a:p>
        </p:txBody>
      </p:sp>
    </p:spTree>
    <p:extLst>
      <p:ext uri="{BB962C8B-B14F-4D97-AF65-F5344CB8AC3E}">
        <p14:creationId xmlns:p14="http://schemas.microsoft.com/office/powerpoint/2010/main" val="3660153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oudy Skies">
            <a:extLst>
              <a:ext uri="{FF2B5EF4-FFF2-40B4-BE49-F238E27FC236}">
                <a16:creationId xmlns:a16="http://schemas.microsoft.com/office/drawing/2014/main" id="{D3339D58-6E12-44E3-AEC5-F641A5D6C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6894"/>
            <a:ext cx="12192000" cy="80398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8371AD-4914-41B0-B138-88B1421EC9A0}"/>
              </a:ext>
            </a:extLst>
          </p:cNvPr>
          <p:cNvSpPr/>
          <p:nvPr/>
        </p:nvSpPr>
        <p:spPr>
          <a:xfrm>
            <a:off x="0" y="-168676"/>
            <a:ext cx="12192000" cy="8039894"/>
          </a:xfrm>
          <a:prstGeom prst="rect">
            <a:avLst/>
          </a:prstGeom>
          <a:solidFill>
            <a:srgbClr val="16243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1D92C8-6AF2-4C71-8CC4-CB6A08E8CAAA}"/>
              </a:ext>
            </a:extLst>
          </p:cNvPr>
          <p:cNvSpPr>
            <a:spLocks noGrp="1"/>
          </p:cNvSpPr>
          <p:nvPr>
            <p:ph type="title"/>
          </p:nvPr>
        </p:nvSpPr>
        <p:spPr>
          <a:xfrm>
            <a:off x="381000" y="5372100"/>
            <a:ext cx="6858000" cy="1143000"/>
          </a:xfrm>
        </p:spPr>
        <p:txBody>
          <a:bodyPr>
            <a:noAutofit/>
          </a:bodyPr>
          <a:lstStyle/>
          <a:p>
            <a:pPr algn="l"/>
            <a:r>
              <a:rPr lang="en-US" sz="3600" b="1" dirty="0">
                <a:solidFill>
                  <a:schemeClr val="bg1"/>
                </a:solidFill>
                <a:latin typeface="Century Gothic" panose="020B0502020202020204" pitchFamily="34" charset="0"/>
              </a:rPr>
              <a:t>Do Not Be Ashamed</a:t>
            </a:r>
            <a:br>
              <a:rPr lang="en-US" sz="4050" dirty="0">
                <a:solidFill>
                  <a:schemeClr val="bg1"/>
                </a:solidFill>
                <a:latin typeface="Century Gothic" panose="020B0502020202020204" pitchFamily="34" charset="0"/>
              </a:rPr>
            </a:br>
            <a:r>
              <a:rPr lang="en-US" sz="3000" i="1" dirty="0">
                <a:solidFill>
                  <a:schemeClr val="bg1"/>
                </a:solidFill>
                <a:latin typeface="Century Gothic" panose="020B0502020202020204" pitchFamily="34" charset="0"/>
              </a:rPr>
              <a:t>II Timothy 1:8-14</a:t>
            </a:r>
            <a:endParaRPr lang="en-US" sz="4050" i="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2B00F2C-ACD6-4E70-A007-30AD9712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485900"/>
            <a:ext cx="9982200" cy="3407258"/>
          </a:xfrm>
          <a:prstGeom prst="rect">
            <a:avLst/>
          </a:prstGeom>
        </p:spPr>
      </p:pic>
      <p:cxnSp>
        <p:nvCxnSpPr>
          <p:cNvPr id="7" name="Straight Connector 6">
            <a:extLst>
              <a:ext uri="{FF2B5EF4-FFF2-40B4-BE49-F238E27FC236}">
                <a16:creationId xmlns:a16="http://schemas.microsoft.com/office/drawing/2014/main" id="{FF7A0CBC-5C85-4CFB-8CF8-3EDF44DFF7F7}"/>
              </a:ext>
            </a:extLst>
          </p:cNvPr>
          <p:cNvCxnSpPr/>
          <p:nvPr/>
        </p:nvCxnSpPr>
        <p:spPr>
          <a:xfrm>
            <a:off x="381000" y="5314950"/>
            <a:ext cx="617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01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1:8,9</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“Therefore, do not be ashamed of the testimony about our Lord, nor of me his prisoner, but share in suffering for the gospel by the power of God </a:t>
            </a:r>
            <a:r>
              <a:rPr lang="en-US" sz="3200" b="1" dirty="0"/>
              <a:t>who saved us and called us to a holy calling, not because of our works…”</a:t>
            </a:r>
            <a:endParaRPr lang="en-US" sz="3200" dirty="0"/>
          </a:p>
        </p:txBody>
      </p:sp>
    </p:spTree>
    <p:extLst>
      <p:ext uri="{BB962C8B-B14F-4D97-AF65-F5344CB8AC3E}">
        <p14:creationId xmlns:p14="http://schemas.microsoft.com/office/powerpoint/2010/main" val="112471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1:8,9</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“Therefore, do not be ashamed of the testimony about our Lord, nor of me his prisoner, but share in suffering for the gospel by the power of God who saved us and called us to a holy calling, not because of our works </a:t>
            </a:r>
            <a:r>
              <a:rPr lang="en-US" sz="3200" b="1" dirty="0"/>
              <a:t>but because of his own purpose and grace, which he gave us in Christ Jesus before the ages began…”</a:t>
            </a:r>
            <a:endParaRPr lang="en-US" sz="3200" dirty="0"/>
          </a:p>
        </p:txBody>
      </p:sp>
    </p:spTree>
    <p:extLst>
      <p:ext uri="{BB962C8B-B14F-4D97-AF65-F5344CB8AC3E}">
        <p14:creationId xmlns:p14="http://schemas.microsoft.com/office/powerpoint/2010/main" val="230627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1:8-10</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lnSpcReduction="10000"/>
          </a:bodyPr>
          <a:lstStyle/>
          <a:p>
            <a:pPr marL="0" indent="0">
              <a:buNone/>
            </a:pPr>
            <a:r>
              <a:rPr lang="en-US" sz="3200" dirty="0"/>
              <a:t>“Therefore, do not be ashamed of the testimony about our Lord, nor of me his prisoner, but share in suffering for the gospel by the power of God who saved us and called us to a holy calling, not because of our works but because of his own purpose and grace, which he gave us in Christ Jesus before the ages began, </a:t>
            </a:r>
            <a:r>
              <a:rPr lang="en-US" sz="3200" b="1" dirty="0"/>
              <a:t>and which now has been manifested through the appearing of our Savior Christ Jesus, who abolished death and brought life and immortality to light through the gospel…”</a:t>
            </a:r>
            <a:endParaRPr lang="en-US" sz="3200" dirty="0"/>
          </a:p>
        </p:txBody>
      </p:sp>
    </p:spTree>
    <p:extLst>
      <p:ext uri="{BB962C8B-B14F-4D97-AF65-F5344CB8AC3E}">
        <p14:creationId xmlns:p14="http://schemas.microsoft.com/office/powerpoint/2010/main" val="1810092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8:11,12</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“…through the gospel, for which I was appointed a preacher and apostle and teacher, </a:t>
            </a:r>
            <a:r>
              <a:rPr lang="en-US" sz="3200" b="1" dirty="0"/>
              <a:t>which is why I suffer as I do.  But I am not ashamed</a:t>
            </a:r>
            <a:r>
              <a:rPr lang="en-US" sz="3200" dirty="0"/>
              <a:t>…”</a:t>
            </a:r>
          </a:p>
        </p:txBody>
      </p:sp>
    </p:spTree>
    <p:extLst>
      <p:ext uri="{BB962C8B-B14F-4D97-AF65-F5344CB8AC3E}">
        <p14:creationId xmlns:p14="http://schemas.microsoft.com/office/powerpoint/2010/main" val="107895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8:11,12</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“…through the gospel, for which I was appointed a preacher and apostle and teacher, which is why I suffer as I do.  But I am not ashamed, </a:t>
            </a:r>
            <a:r>
              <a:rPr lang="en-US" sz="3200" b="1" dirty="0"/>
              <a:t>for I know whom I have believed</a:t>
            </a:r>
            <a:r>
              <a:rPr lang="en-US" sz="3200" dirty="0"/>
              <a:t>…”</a:t>
            </a:r>
          </a:p>
        </p:txBody>
      </p:sp>
    </p:spTree>
    <p:extLst>
      <p:ext uri="{BB962C8B-B14F-4D97-AF65-F5344CB8AC3E}">
        <p14:creationId xmlns:p14="http://schemas.microsoft.com/office/powerpoint/2010/main" val="2407555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8:11,12</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“…through the gospel, for which I was appointed a preacher and apostle and teacher, which is why I suffer as I do.  But I am not ashamed, for I know whom I have believed, </a:t>
            </a:r>
            <a:r>
              <a:rPr lang="en-US" sz="3200" b="1" dirty="0"/>
              <a:t>and I am convinced that he is able to guard until that day what has been entrusted to me</a:t>
            </a:r>
            <a:r>
              <a:rPr lang="en-US" sz="3200" dirty="0"/>
              <a:t>.”</a:t>
            </a:r>
          </a:p>
        </p:txBody>
      </p:sp>
    </p:spTree>
    <p:extLst>
      <p:ext uri="{BB962C8B-B14F-4D97-AF65-F5344CB8AC3E}">
        <p14:creationId xmlns:p14="http://schemas.microsoft.com/office/powerpoint/2010/main" val="1959281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in a forest&#10;&#10;Description automatically generated">
            <a:extLst>
              <a:ext uri="{FF2B5EF4-FFF2-40B4-BE49-F238E27FC236}">
                <a16:creationId xmlns:a16="http://schemas.microsoft.com/office/drawing/2014/main" id="{FC783943-C007-4EB2-A87A-E75D9A3A26E6}"/>
              </a:ext>
            </a:extLst>
          </p:cNvPr>
          <p:cNvPicPr>
            <a:picLocks noChangeAspect="1"/>
          </p:cNvPicPr>
          <p:nvPr/>
        </p:nvPicPr>
        <p:blipFill rotWithShape="1">
          <a:blip r:embed="rId2">
            <a:extLst>
              <a:ext uri="{28A0092B-C50C-407E-A947-70E740481C1C}">
                <a14:useLocalDpi xmlns:a14="http://schemas.microsoft.com/office/drawing/2010/main" val="0"/>
              </a:ext>
            </a:extLst>
          </a:blip>
          <a:srcRect l="2881" r="1334" b="-1"/>
          <a:stretch/>
        </p:blipFill>
        <p:spPr>
          <a:xfrm>
            <a:off x="5162052" y="3272588"/>
            <a:ext cx="6105382" cy="3585411"/>
          </a:xfrm>
          <a:prstGeom prst="rect">
            <a:avLst/>
          </a:prstGeom>
        </p:spPr>
      </p:pic>
      <p:pic>
        <p:nvPicPr>
          <p:cNvPr id="10" name="Picture 9" descr="A person standing in front of a mountain&#10;&#10;Description automatically generated">
            <a:extLst>
              <a:ext uri="{FF2B5EF4-FFF2-40B4-BE49-F238E27FC236}">
                <a16:creationId xmlns:a16="http://schemas.microsoft.com/office/drawing/2014/main" id="{6D68E59F-FD45-4D90-BF53-37972FB093F9}"/>
              </a:ext>
            </a:extLst>
          </p:cNvPr>
          <p:cNvPicPr>
            <a:picLocks noChangeAspect="1"/>
          </p:cNvPicPr>
          <p:nvPr/>
        </p:nvPicPr>
        <p:blipFill rotWithShape="1">
          <a:blip r:embed="rId3">
            <a:extLst>
              <a:ext uri="{28A0092B-C50C-407E-A947-70E740481C1C}">
                <a14:useLocalDpi xmlns:a14="http://schemas.microsoft.com/office/drawing/2010/main" val="0"/>
              </a:ext>
            </a:extLst>
          </a:blip>
          <a:srcRect t="19838" r="1" b="1"/>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4" name="Picture 13" descr="A young boy sitting on a bench&#10;&#10;Description automatically generated">
            <a:extLst>
              <a:ext uri="{FF2B5EF4-FFF2-40B4-BE49-F238E27FC236}">
                <a16:creationId xmlns:a16="http://schemas.microsoft.com/office/drawing/2014/main" id="{76EFED3B-8932-4125-828C-12217185D9F1}"/>
              </a:ext>
            </a:extLst>
          </p:cNvPr>
          <p:cNvPicPr>
            <a:picLocks noChangeAspect="1"/>
          </p:cNvPicPr>
          <p:nvPr/>
        </p:nvPicPr>
        <p:blipFill rotWithShape="1">
          <a:blip r:embed="rId4">
            <a:extLst>
              <a:ext uri="{28A0092B-C50C-407E-A947-70E740481C1C}">
                <a14:useLocalDpi xmlns:a14="http://schemas.microsoft.com/office/drawing/2010/main" val="0"/>
              </a:ext>
            </a:extLst>
          </a:blip>
          <a:srcRect l="25439" r="6312" b="-3"/>
          <a:stretch/>
        </p:blipFill>
        <p:spPr>
          <a:xfrm>
            <a:off x="7458302" y="-22547"/>
            <a:ext cx="3809132" cy="3139531"/>
          </a:xfrm>
          <a:prstGeom prst="rect">
            <a:avLst/>
          </a:prstGeom>
        </p:spPr>
      </p:pic>
      <p:pic>
        <p:nvPicPr>
          <p:cNvPr id="12" name="Picture 11" descr="A person walking down a dirt road&#10;&#10;Description automatically generated">
            <a:extLst>
              <a:ext uri="{FF2B5EF4-FFF2-40B4-BE49-F238E27FC236}">
                <a16:creationId xmlns:a16="http://schemas.microsoft.com/office/drawing/2014/main" id="{4DE063F2-8146-48C6-B391-CDF6EEBE2172}"/>
              </a:ext>
            </a:extLst>
          </p:cNvPr>
          <p:cNvPicPr>
            <a:picLocks noChangeAspect="1"/>
          </p:cNvPicPr>
          <p:nvPr/>
        </p:nvPicPr>
        <p:blipFill rotWithShape="1">
          <a:blip r:embed="rId5">
            <a:extLst>
              <a:ext uri="{28A0092B-C50C-407E-A947-70E740481C1C}">
                <a14:useLocalDpi xmlns:a14="http://schemas.microsoft.com/office/drawing/2010/main" val="0"/>
              </a:ext>
            </a:extLst>
          </a:blip>
          <a:srcRect t="13419" b="2939"/>
          <a:stretch/>
        </p:blipFill>
        <p:spPr>
          <a:xfrm>
            <a:off x="1" y="4065775"/>
            <a:ext cx="5001186" cy="2792224"/>
          </a:xfrm>
          <a:prstGeom prst="rect">
            <a:avLst/>
          </a:prstGeom>
        </p:spPr>
      </p:pic>
      <p:sp>
        <p:nvSpPr>
          <p:cNvPr id="21" name="Rectangle 20">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832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8:11,12</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“…through the gospel, for which I was appointed a preacher and apostle and teacher, which is why I suffer as I do.  But</a:t>
            </a:r>
            <a:r>
              <a:rPr lang="en-US" sz="3200" b="1" dirty="0"/>
              <a:t> I am not ashamed, for I know whom I have believed, and I am convinced that he is able to guard until that day what has been entrusted to me.”</a:t>
            </a:r>
          </a:p>
        </p:txBody>
      </p:sp>
    </p:spTree>
    <p:extLst>
      <p:ext uri="{BB962C8B-B14F-4D97-AF65-F5344CB8AC3E}">
        <p14:creationId xmlns:p14="http://schemas.microsoft.com/office/powerpoint/2010/main" val="176914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normAutofit/>
          </a:bodyPr>
          <a:lstStyle/>
          <a:p>
            <a:r>
              <a:rPr lang="en-US" sz="4000" b="1" dirty="0"/>
              <a:t>What does this mean for us?</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838200" y="1518082"/>
            <a:ext cx="10515600" cy="4658881"/>
          </a:xfrm>
        </p:spPr>
        <p:txBody>
          <a:bodyPr>
            <a:normAutofit/>
          </a:bodyPr>
          <a:lstStyle/>
          <a:p>
            <a:pPr marL="514350" indent="-514350">
              <a:buFont typeface="+mj-lt"/>
              <a:buAutoNum type="arabicPeriod"/>
            </a:pPr>
            <a:r>
              <a:rPr lang="en-US" sz="3200" dirty="0"/>
              <a:t>For us to be unashamed, WE must be willing to suffer for believing, without attacking as the world does, welcoming the consequences with joy.</a:t>
            </a:r>
          </a:p>
        </p:txBody>
      </p:sp>
    </p:spTree>
    <p:extLst>
      <p:ext uri="{BB962C8B-B14F-4D97-AF65-F5344CB8AC3E}">
        <p14:creationId xmlns:p14="http://schemas.microsoft.com/office/powerpoint/2010/main" val="184254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normAutofit/>
          </a:bodyPr>
          <a:lstStyle/>
          <a:p>
            <a:pPr algn="ctr"/>
            <a:r>
              <a:rPr lang="en-US" sz="4000" b="1" dirty="0"/>
              <a:t>Matthew 5:11,12</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838200" y="1518082"/>
            <a:ext cx="10515600" cy="4658881"/>
          </a:xfrm>
        </p:spPr>
        <p:txBody>
          <a:bodyPr>
            <a:normAutofit/>
          </a:bodyPr>
          <a:lstStyle/>
          <a:p>
            <a:pPr marL="0" indent="0">
              <a:buNone/>
            </a:pPr>
            <a:endParaRPr lang="en-US" sz="3200" dirty="0"/>
          </a:p>
          <a:p>
            <a:pPr marL="0" indent="0">
              <a:buNone/>
            </a:pPr>
            <a:r>
              <a:rPr lang="en-US" sz="3600" dirty="0"/>
              <a:t>Blessed are you when others revile you and </a:t>
            </a:r>
          </a:p>
          <a:p>
            <a:pPr marL="0" indent="0">
              <a:buNone/>
            </a:pPr>
            <a:r>
              <a:rPr lang="en-US" sz="3600" dirty="0"/>
              <a:t>persecute you and utter all kinds of evil </a:t>
            </a:r>
          </a:p>
          <a:p>
            <a:pPr marL="0" indent="0">
              <a:buNone/>
            </a:pPr>
            <a:r>
              <a:rPr lang="en-US" sz="3600" dirty="0"/>
              <a:t>against you falsely on my account. Rejoice </a:t>
            </a:r>
          </a:p>
          <a:p>
            <a:pPr marL="0" indent="0">
              <a:buNone/>
            </a:pPr>
            <a:r>
              <a:rPr lang="en-US" sz="3600" dirty="0"/>
              <a:t>and be glad, for your reward is great in </a:t>
            </a:r>
          </a:p>
          <a:p>
            <a:pPr marL="0" indent="0">
              <a:buNone/>
            </a:pPr>
            <a:r>
              <a:rPr lang="en-US" sz="3600" dirty="0"/>
              <a:t>heaven, for so they persecuted the prophets </a:t>
            </a:r>
          </a:p>
          <a:p>
            <a:pPr marL="0" indent="0">
              <a:buNone/>
            </a:pPr>
            <a:r>
              <a:rPr lang="en-US" sz="3600" dirty="0"/>
              <a:t>who were before you.</a:t>
            </a:r>
            <a:endParaRPr lang="en-US" sz="3200" dirty="0"/>
          </a:p>
        </p:txBody>
      </p:sp>
    </p:spTree>
    <p:extLst>
      <p:ext uri="{BB962C8B-B14F-4D97-AF65-F5344CB8AC3E}">
        <p14:creationId xmlns:p14="http://schemas.microsoft.com/office/powerpoint/2010/main" val="16758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“Therefore, </a:t>
            </a:r>
            <a:r>
              <a:rPr lang="en-US" sz="3200" b="1" dirty="0"/>
              <a:t>do not be ashamed </a:t>
            </a:r>
            <a:r>
              <a:rPr lang="en-US" sz="3200" dirty="0"/>
              <a:t>of the testimony about our Lord, nor of me his prisoner…”</a:t>
            </a:r>
          </a:p>
        </p:txBody>
      </p:sp>
    </p:spTree>
    <p:extLst>
      <p:ext uri="{BB962C8B-B14F-4D97-AF65-F5344CB8AC3E}">
        <p14:creationId xmlns:p14="http://schemas.microsoft.com/office/powerpoint/2010/main" val="840163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normAutofit/>
          </a:bodyPr>
          <a:lstStyle/>
          <a:p>
            <a:r>
              <a:rPr lang="en-US" sz="4000" b="1" dirty="0"/>
              <a:t>What does this mean for us?</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838200" y="1518082"/>
            <a:ext cx="10515600" cy="4658881"/>
          </a:xfrm>
        </p:spPr>
        <p:txBody>
          <a:bodyPr>
            <a:normAutofit/>
          </a:bodyPr>
          <a:lstStyle/>
          <a:p>
            <a:pPr marL="514350" indent="-514350">
              <a:buFont typeface="+mj-lt"/>
              <a:buAutoNum type="arabicPeriod"/>
            </a:pPr>
            <a:r>
              <a:rPr lang="en-US" sz="3200" dirty="0"/>
              <a:t>For us to be unashamed, WE must be willing to suffer for believing, without attacking as the world does, welcoming the consequences with joy.</a:t>
            </a:r>
          </a:p>
          <a:p>
            <a:pPr marL="514350" indent="-514350">
              <a:buFont typeface="+mj-lt"/>
              <a:buAutoNum type="arabicPeriod"/>
            </a:pPr>
            <a:r>
              <a:rPr lang="en-US" sz="3200" dirty="0"/>
              <a:t>We must consider the cost of being a disciple of Jesus, bear our cross, and follow Him.</a:t>
            </a:r>
          </a:p>
        </p:txBody>
      </p:sp>
    </p:spTree>
    <p:extLst>
      <p:ext uri="{BB962C8B-B14F-4D97-AF65-F5344CB8AC3E}">
        <p14:creationId xmlns:p14="http://schemas.microsoft.com/office/powerpoint/2010/main" val="20730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normAutofit/>
          </a:bodyPr>
          <a:lstStyle/>
          <a:p>
            <a:r>
              <a:rPr lang="en-US" sz="4000" b="1" dirty="0"/>
              <a:t>What does this mean for us?</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838200" y="1518082"/>
            <a:ext cx="10515600" cy="4658881"/>
          </a:xfrm>
        </p:spPr>
        <p:txBody>
          <a:bodyPr>
            <a:normAutofit/>
          </a:bodyPr>
          <a:lstStyle/>
          <a:p>
            <a:pPr marL="514350" indent="-514350">
              <a:buFont typeface="+mj-lt"/>
              <a:buAutoNum type="arabicPeriod"/>
            </a:pPr>
            <a:r>
              <a:rPr lang="en-US" sz="3200" dirty="0"/>
              <a:t>For us to be unashamed, WE must be willing to suffer for believing, without attacking as the world does, welcoming the consequences with joy.</a:t>
            </a:r>
          </a:p>
          <a:p>
            <a:pPr marL="514350" indent="-514350">
              <a:buFont typeface="+mj-lt"/>
              <a:buAutoNum type="arabicPeriod"/>
            </a:pPr>
            <a:r>
              <a:rPr lang="en-US" sz="3200" dirty="0"/>
              <a:t>We must consider the cost of being a disciple of Jesus, bear our cross, and follow Him.</a:t>
            </a:r>
          </a:p>
          <a:p>
            <a:pPr marL="514350" indent="-514350">
              <a:buFont typeface="+mj-lt"/>
              <a:buAutoNum type="arabicPeriod"/>
            </a:pPr>
            <a:endParaRPr lang="en-US" sz="3200" dirty="0"/>
          </a:p>
          <a:p>
            <a:pPr marL="0" indent="0">
              <a:buNone/>
            </a:pPr>
            <a:r>
              <a:rPr lang="en-US" sz="3200" b="1" i="1" dirty="0"/>
              <a:t>“God is not ashamed to be called their God, for He has prepared for them a city.”</a:t>
            </a:r>
            <a:r>
              <a:rPr lang="en-US" sz="3200" dirty="0"/>
              <a:t>  ~Hebrews 11:16</a:t>
            </a:r>
          </a:p>
        </p:txBody>
      </p:sp>
    </p:spTree>
    <p:extLst>
      <p:ext uri="{BB962C8B-B14F-4D97-AF65-F5344CB8AC3E}">
        <p14:creationId xmlns:p14="http://schemas.microsoft.com/office/powerpoint/2010/main" val="912798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18255"/>
            <a:ext cx="10515600" cy="958289"/>
          </a:xfrm>
        </p:spPr>
        <p:txBody>
          <a:bodyPr>
            <a:normAutofit/>
          </a:bodyPr>
          <a:lstStyle/>
          <a:p>
            <a:pPr algn="ctr"/>
            <a:r>
              <a:rPr lang="en-US" sz="4000" b="1" dirty="0"/>
              <a:t>The Apostles Creed</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45723" y="976544"/>
            <a:ext cx="10750859" cy="5200419"/>
          </a:xfrm>
        </p:spPr>
        <p:txBody>
          <a:bodyPr>
            <a:normAutofit/>
          </a:bodyPr>
          <a:lstStyle/>
          <a:p>
            <a:pPr marL="0" indent="0">
              <a:buNone/>
            </a:pPr>
            <a:endParaRPr lang="en-US" sz="3200" dirty="0"/>
          </a:p>
        </p:txBody>
      </p:sp>
    </p:spTree>
    <p:extLst>
      <p:ext uri="{BB962C8B-B14F-4D97-AF65-F5344CB8AC3E}">
        <p14:creationId xmlns:p14="http://schemas.microsoft.com/office/powerpoint/2010/main" val="2725650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18255"/>
            <a:ext cx="10515600" cy="958289"/>
          </a:xfrm>
        </p:spPr>
        <p:txBody>
          <a:bodyPr>
            <a:normAutofit/>
          </a:bodyPr>
          <a:lstStyle/>
          <a:p>
            <a:pPr algn="ctr"/>
            <a:r>
              <a:rPr lang="en-US" sz="4000" b="1" dirty="0"/>
              <a:t>The Apostles Creed</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45723" y="976544"/>
            <a:ext cx="10750859" cy="5200419"/>
          </a:xfrm>
        </p:spPr>
        <p:txBody>
          <a:bodyPr>
            <a:normAutofit fontScale="77500" lnSpcReduction="20000"/>
          </a:bodyPr>
          <a:lstStyle/>
          <a:p>
            <a:pPr marL="0" indent="0">
              <a:buNone/>
            </a:pPr>
            <a:r>
              <a:rPr lang="en-US" sz="3200" dirty="0"/>
              <a:t>We believe in God, the Father almighty,</a:t>
            </a:r>
          </a:p>
          <a:p>
            <a:pPr marL="0" indent="0">
              <a:buNone/>
            </a:pPr>
            <a:r>
              <a:rPr lang="en-US" sz="3200" dirty="0"/>
              <a:t>      creator of heaven and earth.</a:t>
            </a:r>
          </a:p>
          <a:p>
            <a:pPr marL="0" indent="0">
              <a:buNone/>
            </a:pPr>
            <a:endParaRPr lang="en-US" sz="3200" dirty="0"/>
          </a:p>
          <a:p>
            <a:pPr marL="0" indent="0">
              <a:buNone/>
            </a:pPr>
            <a:r>
              <a:rPr lang="en-US" sz="3200" dirty="0"/>
              <a:t>We believe in Jesus Christ, his only Son, our Lord,</a:t>
            </a:r>
          </a:p>
          <a:p>
            <a:pPr marL="0" indent="0">
              <a:buNone/>
            </a:pPr>
            <a:r>
              <a:rPr lang="en-US" sz="3200" dirty="0"/>
              <a:t>      who was conceived by the Holy Spirit</a:t>
            </a:r>
          </a:p>
          <a:p>
            <a:pPr marL="0" indent="0">
              <a:buNone/>
            </a:pPr>
            <a:r>
              <a:rPr lang="en-US" sz="3200" dirty="0"/>
              <a:t>      and born of the virgin Mary.</a:t>
            </a:r>
          </a:p>
          <a:p>
            <a:pPr marL="0" indent="0">
              <a:buNone/>
            </a:pPr>
            <a:r>
              <a:rPr lang="en-US" sz="3200" dirty="0"/>
              <a:t>      He suffered under Pontius Pilate,</a:t>
            </a:r>
          </a:p>
          <a:p>
            <a:pPr marL="0" indent="0">
              <a:buNone/>
            </a:pPr>
            <a:r>
              <a:rPr lang="en-US" sz="3200" dirty="0"/>
              <a:t>      was crucified, died, and was buried;</a:t>
            </a:r>
          </a:p>
          <a:p>
            <a:pPr marL="0" indent="0">
              <a:buNone/>
            </a:pPr>
            <a:r>
              <a:rPr lang="en-US" sz="3200" dirty="0"/>
              <a:t>      he descended to the dead.</a:t>
            </a:r>
          </a:p>
          <a:p>
            <a:pPr marL="0" indent="0">
              <a:buNone/>
            </a:pPr>
            <a:r>
              <a:rPr lang="en-US" sz="3200" dirty="0"/>
              <a:t>      The third day he rose again from the dead.</a:t>
            </a:r>
          </a:p>
          <a:p>
            <a:pPr marL="0" indent="0">
              <a:buNone/>
            </a:pPr>
            <a:r>
              <a:rPr lang="en-US" sz="3200" dirty="0"/>
              <a:t>      He ascended to heaven</a:t>
            </a:r>
          </a:p>
          <a:p>
            <a:pPr marL="0" indent="0">
              <a:buNone/>
            </a:pPr>
            <a:r>
              <a:rPr lang="en-US" sz="3200" dirty="0"/>
              <a:t>      and is seated at the right hand of God the Father almighty.</a:t>
            </a:r>
          </a:p>
          <a:p>
            <a:pPr marL="0" indent="0">
              <a:buNone/>
            </a:pPr>
            <a:r>
              <a:rPr lang="en-US" sz="3200" dirty="0"/>
              <a:t>      From there he will come to judge the living and the dead.</a:t>
            </a:r>
          </a:p>
          <a:p>
            <a:pPr marL="0" indent="0">
              <a:buNone/>
            </a:pPr>
            <a:endParaRPr lang="en-US" sz="3200" dirty="0"/>
          </a:p>
        </p:txBody>
      </p:sp>
    </p:spTree>
    <p:extLst>
      <p:ext uri="{BB962C8B-B14F-4D97-AF65-F5344CB8AC3E}">
        <p14:creationId xmlns:p14="http://schemas.microsoft.com/office/powerpoint/2010/main" val="3727567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18255"/>
            <a:ext cx="10515600" cy="958289"/>
          </a:xfrm>
        </p:spPr>
        <p:txBody>
          <a:bodyPr>
            <a:normAutofit/>
          </a:bodyPr>
          <a:lstStyle/>
          <a:p>
            <a:pPr algn="ctr"/>
            <a:r>
              <a:rPr lang="en-US" sz="4000" b="1" dirty="0"/>
              <a:t>The Apostles Creed</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45723" y="976544"/>
            <a:ext cx="10750859" cy="5200419"/>
          </a:xfrm>
        </p:spPr>
        <p:txBody>
          <a:bodyPr>
            <a:normAutofit/>
          </a:bodyPr>
          <a:lstStyle/>
          <a:p>
            <a:pPr marL="0" indent="0">
              <a:buNone/>
            </a:pPr>
            <a:r>
              <a:rPr lang="en-US" dirty="0"/>
              <a:t>We believe in the Holy Spirit,</a:t>
            </a:r>
          </a:p>
          <a:p>
            <a:pPr marL="0" indent="0">
              <a:buNone/>
            </a:pPr>
            <a:r>
              <a:rPr lang="en-US" dirty="0"/>
              <a:t>      One holy church,</a:t>
            </a:r>
          </a:p>
          <a:p>
            <a:pPr marL="0" indent="0">
              <a:buNone/>
            </a:pPr>
            <a:r>
              <a:rPr lang="en-US" dirty="0"/>
              <a:t>      the communion of saints,</a:t>
            </a:r>
          </a:p>
          <a:p>
            <a:pPr marL="0" indent="0">
              <a:buNone/>
            </a:pPr>
            <a:r>
              <a:rPr lang="en-US" dirty="0"/>
              <a:t>      the forgiveness of sins,</a:t>
            </a:r>
          </a:p>
          <a:p>
            <a:pPr marL="0" indent="0">
              <a:buNone/>
            </a:pPr>
            <a:r>
              <a:rPr lang="en-US" dirty="0"/>
              <a:t>      the resurrection of the body,</a:t>
            </a:r>
          </a:p>
          <a:p>
            <a:pPr marL="0" indent="0">
              <a:buNone/>
            </a:pPr>
            <a:r>
              <a:rPr lang="en-US" dirty="0"/>
              <a:t>      and the life everlasting.</a:t>
            </a:r>
          </a:p>
          <a:p>
            <a:pPr marL="0" indent="0">
              <a:buNone/>
            </a:pPr>
            <a:r>
              <a:rPr lang="en-US" dirty="0"/>
              <a:t> Amen.</a:t>
            </a:r>
          </a:p>
          <a:p>
            <a:pPr marL="0" indent="0">
              <a:buNone/>
            </a:pPr>
            <a:endParaRPr lang="en-US" sz="3200" dirty="0"/>
          </a:p>
        </p:txBody>
      </p:sp>
    </p:spTree>
    <p:extLst>
      <p:ext uri="{BB962C8B-B14F-4D97-AF65-F5344CB8AC3E}">
        <p14:creationId xmlns:p14="http://schemas.microsoft.com/office/powerpoint/2010/main" val="2922978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18255"/>
            <a:ext cx="10515600" cy="958289"/>
          </a:xfrm>
        </p:spPr>
        <p:txBody>
          <a:bodyPr>
            <a:normAutofit/>
          </a:bodyPr>
          <a:lstStyle/>
          <a:p>
            <a:pPr algn="ctr"/>
            <a:r>
              <a:rPr lang="en-US" sz="4000" b="1" dirty="0"/>
              <a:t>EFCA Statement of Faith; Art. 4,5,9</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45723" y="976544"/>
            <a:ext cx="10750859" cy="5200419"/>
          </a:xfrm>
        </p:spPr>
        <p:txBody>
          <a:bodyPr>
            <a:normAutofit/>
          </a:bodyPr>
          <a:lstStyle/>
          <a:p>
            <a:pPr marL="0" indent="0">
              <a:buNone/>
            </a:pPr>
            <a:endParaRPr lang="en-US" sz="3600" dirty="0"/>
          </a:p>
        </p:txBody>
      </p:sp>
    </p:spTree>
    <p:extLst>
      <p:ext uri="{BB962C8B-B14F-4D97-AF65-F5344CB8AC3E}">
        <p14:creationId xmlns:p14="http://schemas.microsoft.com/office/powerpoint/2010/main" val="344113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18255"/>
            <a:ext cx="10515600" cy="958289"/>
          </a:xfrm>
        </p:spPr>
        <p:txBody>
          <a:bodyPr>
            <a:normAutofit/>
          </a:bodyPr>
          <a:lstStyle/>
          <a:p>
            <a:pPr algn="ctr"/>
            <a:r>
              <a:rPr lang="en-US" sz="4000" b="1" dirty="0"/>
              <a:t>EFCA Statement of Faith; Art. 4,5,9</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45723" y="1376039"/>
            <a:ext cx="10750859" cy="4800924"/>
          </a:xfrm>
        </p:spPr>
        <p:txBody>
          <a:bodyPr>
            <a:normAutofit/>
          </a:bodyPr>
          <a:lstStyle/>
          <a:p>
            <a:pPr marL="0" indent="0">
              <a:buNone/>
            </a:pPr>
            <a:r>
              <a:rPr lang="en-US" sz="3200" dirty="0"/>
              <a:t>We believe that Jesus Christ is God incarnate, fully   </a:t>
            </a:r>
          </a:p>
          <a:p>
            <a:pPr marL="0" indent="0">
              <a:buNone/>
            </a:pPr>
            <a:r>
              <a:rPr lang="en-US" sz="3200" dirty="0"/>
              <a:t>   God and fully man, one Person in two natures.    </a:t>
            </a:r>
          </a:p>
          <a:p>
            <a:pPr marL="0" indent="0">
              <a:buNone/>
            </a:pPr>
            <a:r>
              <a:rPr lang="en-US" sz="3200" dirty="0"/>
              <a:t>   Jesus—Israel's promised Messiah—was conceived </a:t>
            </a:r>
          </a:p>
          <a:p>
            <a:pPr marL="0" indent="0">
              <a:buNone/>
            </a:pPr>
            <a:r>
              <a:rPr lang="en-US" sz="3200" dirty="0"/>
              <a:t>   through the Holy Spirit and born of the virgin Mary. </a:t>
            </a:r>
          </a:p>
          <a:p>
            <a:pPr marL="0" indent="0">
              <a:buNone/>
            </a:pPr>
            <a:r>
              <a:rPr lang="en-US" sz="3200" dirty="0"/>
              <a:t>   He lived a sinless life, was crucified under Pontius </a:t>
            </a:r>
          </a:p>
          <a:p>
            <a:pPr marL="0" indent="0">
              <a:buNone/>
            </a:pPr>
            <a:r>
              <a:rPr lang="en-US" sz="3200" dirty="0"/>
              <a:t>   Pilate, arose bodily from the dead, ascended into </a:t>
            </a:r>
          </a:p>
          <a:p>
            <a:pPr marL="0" indent="0">
              <a:buNone/>
            </a:pPr>
            <a:r>
              <a:rPr lang="en-US" sz="3200" dirty="0"/>
              <a:t>   heaven and sits at the right hand of God the Father </a:t>
            </a:r>
          </a:p>
          <a:p>
            <a:pPr marL="0" indent="0">
              <a:buNone/>
            </a:pPr>
            <a:r>
              <a:rPr lang="en-US" sz="3200" dirty="0"/>
              <a:t>   as our High Priest and Advocate.</a:t>
            </a:r>
            <a:endParaRPr lang="en-US" sz="3600" dirty="0"/>
          </a:p>
        </p:txBody>
      </p:sp>
    </p:spTree>
    <p:extLst>
      <p:ext uri="{BB962C8B-B14F-4D97-AF65-F5344CB8AC3E}">
        <p14:creationId xmlns:p14="http://schemas.microsoft.com/office/powerpoint/2010/main" val="2530740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18255"/>
            <a:ext cx="10515600" cy="958289"/>
          </a:xfrm>
        </p:spPr>
        <p:txBody>
          <a:bodyPr>
            <a:normAutofit/>
          </a:bodyPr>
          <a:lstStyle/>
          <a:p>
            <a:pPr algn="ctr"/>
            <a:r>
              <a:rPr lang="en-US" sz="4000" b="1" dirty="0"/>
              <a:t>EFCA Statement of Faith; Art. 4,5,9</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45723" y="1731146"/>
            <a:ext cx="10750859" cy="4445817"/>
          </a:xfrm>
        </p:spPr>
        <p:txBody>
          <a:bodyPr>
            <a:normAutofit/>
          </a:bodyPr>
          <a:lstStyle/>
          <a:p>
            <a:pPr marL="0" indent="0">
              <a:buNone/>
            </a:pPr>
            <a:r>
              <a:rPr lang="en-US" sz="3200" dirty="0"/>
              <a:t>We believe that Jesus Christ, as our representative </a:t>
            </a:r>
          </a:p>
          <a:p>
            <a:pPr marL="0" indent="0">
              <a:buNone/>
            </a:pPr>
            <a:r>
              <a:rPr lang="en-US" sz="3200" dirty="0"/>
              <a:t>   and substitute, shed His blood on the cross as the </a:t>
            </a:r>
          </a:p>
          <a:p>
            <a:pPr marL="0" indent="0">
              <a:buNone/>
            </a:pPr>
            <a:r>
              <a:rPr lang="en-US" sz="3200" dirty="0"/>
              <a:t>   perfect, all-sufficient sacrifice for our sins. His </a:t>
            </a:r>
          </a:p>
          <a:p>
            <a:pPr marL="0" indent="0">
              <a:buNone/>
            </a:pPr>
            <a:r>
              <a:rPr lang="en-US" sz="3200" dirty="0"/>
              <a:t>   atoning death and victorious resurrection constitute </a:t>
            </a:r>
          </a:p>
          <a:p>
            <a:pPr marL="0" indent="0">
              <a:buNone/>
            </a:pPr>
            <a:r>
              <a:rPr lang="en-US" sz="3200" dirty="0"/>
              <a:t>   the only ground for salvation.</a:t>
            </a:r>
          </a:p>
        </p:txBody>
      </p:sp>
    </p:spTree>
    <p:extLst>
      <p:ext uri="{BB962C8B-B14F-4D97-AF65-F5344CB8AC3E}">
        <p14:creationId xmlns:p14="http://schemas.microsoft.com/office/powerpoint/2010/main" val="4114232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a:xfrm>
            <a:off x="838200" y="18255"/>
            <a:ext cx="10515600" cy="958289"/>
          </a:xfrm>
        </p:spPr>
        <p:txBody>
          <a:bodyPr>
            <a:normAutofit/>
          </a:bodyPr>
          <a:lstStyle/>
          <a:p>
            <a:pPr algn="ctr"/>
            <a:r>
              <a:rPr lang="en-US" sz="4000" b="1" dirty="0"/>
              <a:t>EFCA Statement of Faith; Art. 4,5,9</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745723" y="1722268"/>
            <a:ext cx="10750859" cy="4454695"/>
          </a:xfrm>
        </p:spPr>
        <p:txBody>
          <a:bodyPr>
            <a:normAutofit/>
          </a:bodyPr>
          <a:lstStyle/>
          <a:p>
            <a:pPr marL="0" indent="0">
              <a:buNone/>
            </a:pPr>
            <a:r>
              <a:rPr lang="en-US" sz="3200" dirty="0"/>
              <a:t>We believe in the personal, bodily, and glorious return </a:t>
            </a:r>
          </a:p>
          <a:p>
            <a:pPr marL="0" indent="0">
              <a:buNone/>
            </a:pPr>
            <a:r>
              <a:rPr lang="en-US" sz="3200" dirty="0"/>
              <a:t>   of our Lord Jesus Christ. The coming of Christ, at a </a:t>
            </a:r>
          </a:p>
          <a:p>
            <a:pPr marL="0" indent="0">
              <a:buNone/>
            </a:pPr>
            <a:r>
              <a:rPr lang="en-US" sz="3200" dirty="0"/>
              <a:t>   time known only to God, demands constant </a:t>
            </a:r>
          </a:p>
          <a:p>
            <a:pPr marL="0" indent="0">
              <a:buNone/>
            </a:pPr>
            <a:r>
              <a:rPr lang="en-US" sz="3200" dirty="0"/>
              <a:t>   expectancy and, as our blessed hope, motivates </a:t>
            </a:r>
          </a:p>
          <a:p>
            <a:pPr marL="0" indent="0">
              <a:buNone/>
            </a:pPr>
            <a:r>
              <a:rPr lang="en-US" sz="3200" dirty="0"/>
              <a:t>   the believer to godly living, sacrificial service and </a:t>
            </a:r>
          </a:p>
          <a:p>
            <a:pPr marL="0" indent="0">
              <a:buNone/>
            </a:pPr>
            <a:r>
              <a:rPr lang="en-US" sz="3200" dirty="0"/>
              <a:t>   energetic mission.</a:t>
            </a:r>
          </a:p>
        </p:txBody>
      </p:sp>
    </p:spTree>
    <p:extLst>
      <p:ext uri="{BB962C8B-B14F-4D97-AF65-F5344CB8AC3E}">
        <p14:creationId xmlns:p14="http://schemas.microsoft.com/office/powerpoint/2010/main" val="2534330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3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“Therefore, do not be ashamed </a:t>
            </a:r>
            <a:r>
              <a:rPr lang="en-US" sz="3200" b="1" dirty="0"/>
              <a:t>of the testimony about our Lord</a:t>
            </a:r>
            <a:r>
              <a:rPr lang="en-US" sz="3200" dirty="0"/>
              <a:t>, nor of me his prisoner…”</a:t>
            </a:r>
          </a:p>
        </p:txBody>
      </p:sp>
    </p:spTree>
    <p:extLst>
      <p:ext uri="{BB962C8B-B14F-4D97-AF65-F5344CB8AC3E}">
        <p14:creationId xmlns:p14="http://schemas.microsoft.com/office/powerpoint/2010/main" val="268517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“Therefore, do not be ashamed of the testimony about our Lord, </a:t>
            </a:r>
            <a:r>
              <a:rPr lang="en-US" sz="3200" b="1" dirty="0"/>
              <a:t>nor of me his prisoner</a:t>
            </a:r>
            <a:r>
              <a:rPr lang="en-US" sz="3200" dirty="0"/>
              <a:t>…”</a:t>
            </a:r>
          </a:p>
        </p:txBody>
      </p:sp>
    </p:spTree>
    <p:extLst>
      <p:ext uri="{BB962C8B-B14F-4D97-AF65-F5344CB8AC3E}">
        <p14:creationId xmlns:p14="http://schemas.microsoft.com/office/powerpoint/2010/main" val="333716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“Therefore, do not be ashamed of the testimony about our Lord, nor of me his prisoner, but </a:t>
            </a:r>
            <a:r>
              <a:rPr lang="en-US" sz="3200" b="1" dirty="0"/>
              <a:t>share in suffering</a:t>
            </a:r>
            <a:r>
              <a:rPr lang="en-US" sz="3200" dirty="0"/>
              <a:t> for the gospel…”</a:t>
            </a:r>
          </a:p>
        </p:txBody>
      </p:sp>
    </p:spTree>
    <p:extLst>
      <p:ext uri="{BB962C8B-B14F-4D97-AF65-F5344CB8AC3E}">
        <p14:creationId xmlns:p14="http://schemas.microsoft.com/office/powerpoint/2010/main" val="129243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“Therefore, do not be ashamed of the testimony about our Lord, nor of me his prisoner, but share in suffering </a:t>
            </a:r>
            <a:r>
              <a:rPr lang="en-US" sz="3200" b="1" dirty="0"/>
              <a:t>for the gospel…”</a:t>
            </a:r>
            <a:endParaRPr lang="en-US" sz="3200" dirty="0"/>
          </a:p>
        </p:txBody>
      </p:sp>
    </p:spTree>
    <p:extLst>
      <p:ext uri="{BB962C8B-B14F-4D97-AF65-F5344CB8AC3E}">
        <p14:creationId xmlns:p14="http://schemas.microsoft.com/office/powerpoint/2010/main" val="370840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a:xfrm>
            <a:off x="838200" y="1825625"/>
            <a:ext cx="10515600" cy="4351338"/>
          </a:xfrm>
        </p:spPr>
        <p:txBody>
          <a:bodyPr>
            <a:normAutofit/>
          </a:bodyPr>
          <a:lstStyle/>
          <a:p>
            <a:pPr marL="0" indent="0">
              <a:buNone/>
            </a:pPr>
            <a:r>
              <a:rPr lang="en-US" sz="3200" dirty="0"/>
              <a:t>“Therefore, </a:t>
            </a:r>
            <a:r>
              <a:rPr lang="en-US" sz="3200" b="1" dirty="0"/>
              <a:t>do not be ashamed </a:t>
            </a:r>
            <a:r>
              <a:rPr lang="en-US" sz="3200" dirty="0"/>
              <a:t>of the testimony about our Lord, nor of me his prisoner, </a:t>
            </a:r>
            <a:r>
              <a:rPr lang="en-US" sz="3200" b="1" dirty="0"/>
              <a:t>but share in suffering </a:t>
            </a:r>
            <a:r>
              <a:rPr lang="en-US" sz="3200" dirty="0"/>
              <a:t>for the gospel…”</a:t>
            </a:r>
          </a:p>
        </p:txBody>
      </p:sp>
    </p:spTree>
    <p:extLst>
      <p:ext uri="{BB962C8B-B14F-4D97-AF65-F5344CB8AC3E}">
        <p14:creationId xmlns:p14="http://schemas.microsoft.com/office/powerpoint/2010/main" val="145164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“Therefore, do not be ashamed of the testimony about our Lord, nor of me his prisoner, but</a:t>
            </a:r>
            <a:r>
              <a:rPr lang="en-US" sz="3200" b="1" dirty="0"/>
              <a:t> share in suffering </a:t>
            </a:r>
            <a:r>
              <a:rPr lang="en-US" sz="3200" dirty="0"/>
              <a:t>for the gospel…”</a:t>
            </a:r>
          </a:p>
        </p:txBody>
      </p:sp>
    </p:spTree>
    <p:extLst>
      <p:ext uri="{BB962C8B-B14F-4D97-AF65-F5344CB8AC3E}">
        <p14:creationId xmlns:p14="http://schemas.microsoft.com/office/powerpoint/2010/main" val="393801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095-349F-4BBB-9834-73F41C604907}"/>
              </a:ext>
            </a:extLst>
          </p:cNvPr>
          <p:cNvSpPr>
            <a:spLocks noGrp="1"/>
          </p:cNvSpPr>
          <p:nvPr>
            <p:ph type="title"/>
          </p:nvPr>
        </p:nvSpPr>
        <p:spPr/>
        <p:txBody>
          <a:bodyPr/>
          <a:lstStyle/>
          <a:p>
            <a:r>
              <a:rPr lang="en-US" dirty="0"/>
              <a:t>II Timothy 1:8</a:t>
            </a:r>
          </a:p>
        </p:txBody>
      </p:sp>
      <p:sp>
        <p:nvSpPr>
          <p:cNvPr id="3" name="Content Placeholder 2">
            <a:extLst>
              <a:ext uri="{FF2B5EF4-FFF2-40B4-BE49-F238E27FC236}">
                <a16:creationId xmlns:a16="http://schemas.microsoft.com/office/drawing/2014/main" id="{9ED405C3-9496-4000-AE6B-09AD87D763DE}"/>
              </a:ext>
            </a:extLst>
          </p:cNvPr>
          <p:cNvSpPr>
            <a:spLocks noGrp="1"/>
          </p:cNvSpPr>
          <p:nvPr>
            <p:ph idx="1"/>
          </p:nvPr>
        </p:nvSpPr>
        <p:spPr/>
        <p:txBody>
          <a:bodyPr>
            <a:normAutofit/>
          </a:bodyPr>
          <a:lstStyle/>
          <a:p>
            <a:pPr marL="0" indent="0">
              <a:buNone/>
            </a:pPr>
            <a:r>
              <a:rPr lang="en-US" sz="3200" dirty="0"/>
              <a:t>“Therefore, do not be ashamed of the testimony about our Lord, nor of me his prisoner, but share in suffering for the gospel </a:t>
            </a:r>
            <a:r>
              <a:rPr lang="en-US" sz="3200" b="1" dirty="0"/>
              <a:t>by the power of God…”</a:t>
            </a:r>
            <a:endParaRPr lang="en-US" sz="3200" dirty="0"/>
          </a:p>
        </p:txBody>
      </p:sp>
    </p:spTree>
    <p:extLst>
      <p:ext uri="{BB962C8B-B14F-4D97-AF65-F5344CB8AC3E}">
        <p14:creationId xmlns:p14="http://schemas.microsoft.com/office/powerpoint/2010/main" val="2382572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1265</Words>
  <Application>Microsoft Office PowerPoint</Application>
  <PresentationFormat>Widescreen</PresentationFormat>
  <Paragraphs>95</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Century Gothic</vt:lpstr>
      <vt:lpstr>Office Theme</vt:lpstr>
      <vt:lpstr>Do Not Be Ashamed II Timothy 1:8-14</vt:lpstr>
      <vt:lpstr>II Timothy 1:8</vt:lpstr>
      <vt:lpstr>II Timothy 1:8</vt:lpstr>
      <vt:lpstr>II Timothy 1:8</vt:lpstr>
      <vt:lpstr>II Timothy 1:8</vt:lpstr>
      <vt:lpstr>II Timothy 1:8</vt:lpstr>
      <vt:lpstr>II Timothy 1:8</vt:lpstr>
      <vt:lpstr>II Timothy 1:8</vt:lpstr>
      <vt:lpstr>II Timothy 1:8</vt:lpstr>
      <vt:lpstr>II Timothy 1:8,9</vt:lpstr>
      <vt:lpstr>II Timothy 1:8,9</vt:lpstr>
      <vt:lpstr>II Timothy 1:8-10</vt:lpstr>
      <vt:lpstr>II Timothy 8:11,12</vt:lpstr>
      <vt:lpstr>II Timothy 8:11,12</vt:lpstr>
      <vt:lpstr>II Timothy 8:11,12</vt:lpstr>
      <vt:lpstr>PowerPoint Presentation</vt:lpstr>
      <vt:lpstr>II Timothy 8:11,12</vt:lpstr>
      <vt:lpstr>What does this mean for us?</vt:lpstr>
      <vt:lpstr>Matthew 5:11,12</vt:lpstr>
      <vt:lpstr>What does this mean for us?</vt:lpstr>
      <vt:lpstr>What does this mean for us?</vt:lpstr>
      <vt:lpstr>The Apostles Creed</vt:lpstr>
      <vt:lpstr>The Apostles Creed</vt:lpstr>
      <vt:lpstr>The Apostles Creed</vt:lpstr>
      <vt:lpstr>EFCA Statement of Faith; Art. 4,5,9</vt:lpstr>
      <vt:lpstr>EFCA Statement of Faith; Art. 4,5,9</vt:lpstr>
      <vt:lpstr>EFCA Statement of Faith; Art. 4,5,9</vt:lpstr>
      <vt:lpstr>EFCA Statement of Faith; Art. 4,5,9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Not Be Ashamed II Timothy 1:8-14</dc:title>
  <dc:creator>Karl Dyrli</dc:creator>
  <cp:lastModifiedBy>Karl Dyrli</cp:lastModifiedBy>
  <cp:revision>6</cp:revision>
  <dcterms:created xsi:type="dcterms:W3CDTF">2020-08-01T21:45:50Z</dcterms:created>
  <dcterms:modified xsi:type="dcterms:W3CDTF">2020-08-02T13:40:33Z</dcterms:modified>
</cp:coreProperties>
</file>