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2" r:id="rId6"/>
    <p:sldId id="261" r:id="rId7"/>
    <p:sldId id="260" r:id="rId8"/>
    <p:sldId id="275" r:id="rId9"/>
    <p:sldId id="263" r:id="rId10"/>
    <p:sldId id="264" r:id="rId11"/>
    <p:sldId id="265" r:id="rId12"/>
    <p:sldId id="266" r:id="rId13"/>
    <p:sldId id="267" r:id="rId14"/>
    <p:sldId id="268" r:id="rId15"/>
    <p:sldId id="269" r:id="rId16"/>
    <p:sldId id="270" r:id="rId17"/>
    <p:sldId id="271" r:id="rId18"/>
    <p:sldId id="273" r:id="rId19"/>
    <p:sldId id="274" r:id="rId20"/>
    <p:sldId id="276" r:id="rId21"/>
    <p:sldId id="279" r:id="rId22"/>
    <p:sldId id="278" r:id="rId23"/>
    <p:sldId id="27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8A68-09C6-4073-B9F3-38D5384259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7B0435-179A-4AFD-B6C3-29C79096A7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AE9CF3-8E97-4C91-A148-AFAD90FB3E42}"/>
              </a:ext>
            </a:extLst>
          </p:cNvPr>
          <p:cNvSpPr>
            <a:spLocks noGrp="1"/>
          </p:cNvSpPr>
          <p:nvPr>
            <p:ph type="dt" sz="half" idx="10"/>
          </p:nvPr>
        </p:nvSpPr>
        <p:spPr/>
        <p:txBody>
          <a:bodyPr/>
          <a:lstStyle/>
          <a:p>
            <a:fld id="{B0E8B76B-8035-4BC3-A488-B334E81CF788}" type="datetimeFigureOut">
              <a:rPr lang="en-US" smtClean="0"/>
              <a:t>6/21/2020</a:t>
            </a:fld>
            <a:endParaRPr lang="en-US"/>
          </a:p>
        </p:txBody>
      </p:sp>
      <p:sp>
        <p:nvSpPr>
          <p:cNvPr id="5" name="Footer Placeholder 4">
            <a:extLst>
              <a:ext uri="{FF2B5EF4-FFF2-40B4-BE49-F238E27FC236}">
                <a16:creationId xmlns:a16="http://schemas.microsoft.com/office/drawing/2014/main" id="{D20618DF-A9E9-4AD2-9EB5-362B88F3E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9B296E-24AC-4CEF-8E1E-5EDF339376EB}"/>
              </a:ext>
            </a:extLst>
          </p:cNvPr>
          <p:cNvSpPr>
            <a:spLocks noGrp="1"/>
          </p:cNvSpPr>
          <p:nvPr>
            <p:ph type="sldNum" sz="quarter" idx="12"/>
          </p:nvPr>
        </p:nvSpPr>
        <p:spPr/>
        <p:txBody>
          <a:bodyPr/>
          <a:lstStyle/>
          <a:p>
            <a:fld id="{42331807-D303-4387-9177-5E1F48E2E03E}" type="slidenum">
              <a:rPr lang="en-US" smtClean="0"/>
              <a:t>‹#›</a:t>
            </a:fld>
            <a:endParaRPr lang="en-US"/>
          </a:p>
        </p:txBody>
      </p:sp>
    </p:spTree>
    <p:extLst>
      <p:ext uri="{BB962C8B-B14F-4D97-AF65-F5344CB8AC3E}">
        <p14:creationId xmlns:p14="http://schemas.microsoft.com/office/powerpoint/2010/main" val="3033573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2B7FE-8A94-4DED-AC90-688EAF3974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5CCE64-AD55-4D99-A0D4-B539704DB1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C7548-CB71-4361-B9DE-AE555C8CBD8B}"/>
              </a:ext>
            </a:extLst>
          </p:cNvPr>
          <p:cNvSpPr>
            <a:spLocks noGrp="1"/>
          </p:cNvSpPr>
          <p:nvPr>
            <p:ph type="dt" sz="half" idx="10"/>
          </p:nvPr>
        </p:nvSpPr>
        <p:spPr/>
        <p:txBody>
          <a:bodyPr/>
          <a:lstStyle/>
          <a:p>
            <a:fld id="{B0E8B76B-8035-4BC3-A488-B334E81CF788}" type="datetimeFigureOut">
              <a:rPr lang="en-US" smtClean="0"/>
              <a:t>6/21/2020</a:t>
            </a:fld>
            <a:endParaRPr lang="en-US"/>
          </a:p>
        </p:txBody>
      </p:sp>
      <p:sp>
        <p:nvSpPr>
          <p:cNvPr id="5" name="Footer Placeholder 4">
            <a:extLst>
              <a:ext uri="{FF2B5EF4-FFF2-40B4-BE49-F238E27FC236}">
                <a16:creationId xmlns:a16="http://schemas.microsoft.com/office/drawing/2014/main" id="{CB32D863-D48A-4366-8A6F-BA2A5E8200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5CF7A-BE14-436B-A94F-EBA55C2B4B8B}"/>
              </a:ext>
            </a:extLst>
          </p:cNvPr>
          <p:cNvSpPr>
            <a:spLocks noGrp="1"/>
          </p:cNvSpPr>
          <p:nvPr>
            <p:ph type="sldNum" sz="quarter" idx="12"/>
          </p:nvPr>
        </p:nvSpPr>
        <p:spPr/>
        <p:txBody>
          <a:bodyPr/>
          <a:lstStyle/>
          <a:p>
            <a:fld id="{42331807-D303-4387-9177-5E1F48E2E03E}" type="slidenum">
              <a:rPr lang="en-US" smtClean="0"/>
              <a:t>‹#›</a:t>
            </a:fld>
            <a:endParaRPr lang="en-US"/>
          </a:p>
        </p:txBody>
      </p:sp>
    </p:spTree>
    <p:extLst>
      <p:ext uri="{BB962C8B-B14F-4D97-AF65-F5344CB8AC3E}">
        <p14:creationId xmlns:p14="http://schemas.microsoft.com/office/powerpoint/2010/main" val="2255442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B74F3F-5D2C-4C11-B8B2-940396DA5A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D3585C-5053-4401-BC0F-D07337FE5C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2CC5F4-9548-41FB-9A8F-34D8897C0AF4}"/>
              </a:ext>
            </a:extLst>
          </p:cNvPr>
          <p:cNvSpPr>
            <a:spLocks noGrp="1"/>
          </p:cNvSpPr>
          <p:nvPr>
            <p:ph type="dt" sz="half" idx="10"/>
          </p:nvPr>
        </p:nvSpPr>
        <p:spPr/>
        <p:txBody>
          <a:bodyPr/>
          <a:lstStyle/>
          <a:p>
            <a:fld id="{B0E8B76B-8035-4BC3-A488-B334E81CF788}" type="datetimeFigureOut">
              <a:rPr lang="en-US" smtClean="0"/>
              <a:t>6/21/2020</a:t>
            </a:fld>
            <a:endParaRPr lang="en-US"/>
          </a:p>
        </p:txBody>
      </p:sp>
      <p:sp>
        <p:nvSpPr>
          <p:cNvPr id="5" name="Footer Placeholder 4">
            <a:extLst>
              <a:ext uri="{FF2B5EF4-FFF2-40B4-BE49-F238E27FC236}">
                <a16:creationId xmlns:a16="http://schemas.microsoft.com/office/drawing/2014/main" id="{F4A47080-2E94-4055-B38F-F26BDE505E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4C724C-421A-46DC-A78B-8773C7B675A4}"/>
              </a:ext>
            </a:extLst>
          </p:cNvPr>
          <p:cNvSpPr>
            <a:spLocks noGrp="1"/>
          </p:cNvSpPr>
          <p:nvPr>
            <p:ph type="sldNum" sz="quarter" idx="12"/>
          </p:nvPr>
        </p:nvSpPr>
        <p:spPr/>
        <p:txBody>
          <a:bodyPr/>
          <a:lstStyle/>
          <a:p>
            <a:fld id="{42331807-D303-4387-9177-5E1F48E2E03E}" type="slidenum">
              <a:rPr lang="en-US" smtClean="0"/>
              <a:t>‹#›</a:t>
            </a:fld>
            <a:endParaRPr lang="en-US"/>
          </a:p>
        </p:txBody>
      </p:sp>
    </p:spTree>
    <p:extLst>
      <p:ext uri="{BB962C8B-B14F-4D97-AF65-F5344CB8AC3E}">
        <p14:creationId xmlns:p14="http://schemas.microsoft.com/office/powerpoint/2010/main" val="2005860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2770-0FC7-4BDE-8C00-23BE14D47C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9191F0-FF3E-4CA1-A5EA-E674F0E9A0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AE3648-9990-41D1-B84C-3311FD7D822B}"/>
              </a:ext>
            </a:extLst>
          </p:cNvPr>
          <p:cNvSpPr>
            <a:spLocks noGrp="1"/>
          </p:cNvSpPr>
          <p:nvPr>
            <p:ph type="dt" sz="half" idx="10"/>
          </p:nvPr>
        </p:nvSpPr>
        <p:spPr/>
        <p:txBody>
          <a:bodyPr/>
          <a:lstStyle/>
          <a:p>
            <a:fld id="{B0E8B76B-8035-4BC3-A488-B334E81CF788}" type="datetimeFigureOut">
              <a:rPr lang="en-US" smtClean="0"/>
              <a:t>6/21/2020</a:t>
            </a:fld>
            <a:endParaRPr lang="en-US"/>
          </a:p>
        </p:txBody>
      </p:sp>
      <p:sp>
        <p:nvSpPr>
          <p:cNvPr id="5" name="Footer Placeholder 4">
            <a:extLst>
              <a:ext uri="{FF2B5EF4-FFF2-40B4-BE49-F238E27FC236}">
                <a16:creationId xmlns:a16="http://schemas.microsoft.com/office/drawing/2014/main" id="{3EA6213F-39FD-4D99-A8B8-BAD69EED43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159C4-2156-4C14-8C1D-DC416CC177C7}"/>
              </a:ext>
            </a:extLst>
          </p:cNvPr>
          <p:cNvSpPr>
            <a:spLocks noGrp="1"/>
          </p:cNvSpPr>
          <p:nvPr>
            <p:ph type="sldNum" sz="quarter" idx="12"/>
          </p:nvPr>
        </p:nvSpPr>
        <p:spPr/>
        <p:txBody>
          <a:bodyPr/>
          <a:lstStyle/>
          <a:p>
            <a:fld id="{42331807-D303-4387-9177-5E1F48E2E03E}" type="slidenum">
              <a:rPr lang="en-US" smtClean="0"/>
              <a:t>‹#›</a:t>
            </a:fld>
            <a:endParaRPr lang="en-US"/>
          </a:p>
        </p:txBody>
      </p:sp>
    </p:spTree>
    <p:extLst>
      <p:ext uri="{BB962C8B-B14F-4D97-AF65-F5344CB8AC3E}">
        <p14:creationId xmlns:p14="http://schemas.microsoft.com/office/powerpoint/2010/main" val="1324921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CECCA-3B29-41C1-801E-401E38ADA4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E30979-5D8B-4CEF-BD65-B181B47DAC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DEBCB9-A1F2-4316-BC06-297A509410FF}"/>
              </a:ext>
            </a:extLst>
          </p:cNvPr>
          <p:cNvSpPr>
            <a:spLocks noGrp="1"/>
          </p:cNvSpPr>
          <p:nvPr>
            <p:ph type="dt" sz="half" idx="10"/>
          </p:nvPr>
        </p:nvSpPr>
        <p:spPr/>
        <p:txBody>
          <a:bodyPr/>
          <a:lstStyle/>
          <a:p>
            <a:fld id="{B0E8B76B-8035-4BC3-A488-B334E81CF788}" type="datetimeFigureOut">
              <a:rPr lang="en-US" smtClean="0"/>
              <a:t>6/21/2020</a:t>
            </a:fld>
            <a:endParaRPr lang="en-US"/>
          </a:p>
        </p:txBody>
      </p:sp>
      <p:sp>
        <p:nvSpPr>
          <p:cNvPr id="5" name="Footer Placeholder 4">
            <a:extLst>
              <a:ext uri="{FF2B5EF4-FFF2-40B4-BE49-F238E27FC236}">
                <a16:creationId xmlns:a16="http://schemas.microsoft.com/office/drawing/2014/main" id="{48DBA84A-DA4C-4327-9132-BAA37D442D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803887-B8E9-4DFC-B8EA-51A79E9BABC3}"/>
              </a:ext>
            </a:extLst>
          </p:cNvPr>
          <p:cNvSpPr>
            <a:spLocks noGrp="1"/>
          </p:cNvSpPr>
          <p:nvPr>
            <p:ph type="sldNum" sz="quarter" idx="12"/>
          </p:nvPr>
        </p:nvSpPr>
        <p:spPr/>
        <p:txBody>
          <a:bodyPr/>
          <a:lstStyle/>
          <a:p>
            <a:fld id="{42331807-D303-4387-9177-5E1F48E2E03E}" type="slidenum">
              <a:rPr lang="en-US" smtClean="0"/>
              <a:t>‹#›</a:t>
            </a:fld>
            <a:endParaRPr lang="en-US"/>
          </a:p>
        </p:txBody>
      </p:sp>
    </p:spTree>
    <p:extLst>
      <p:ext uri="{BB962C8B-B14F-4D97-AF65-F5344CB8AC3E}">
        <p14:creationId xmlns:p14="http://schemas.microsoft.com/office/powerpoint/2010/main" val="372125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16044-57EC-4035-8A77-3E62C1CD0A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E66435-CC1B-4A9C-B171-B200A15099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F1D523-FF30-45B1-B836-F9B5BB0004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4F2012-F062-48BF-A36B-0D7641B3CB9A}"/>
              </a:ext>
            </a:extLst>
          </p:cNvPr>
          <p:cNvSpPr>
            <a:spLocks noGrp="1"/>
          </p:cNvSpPr>
          <p:nvPr>
            <p:ph type="dt" sz="half" idx="10"/>
          </p:nvPr>
        </p:nvSpPr>
        <p:spPr/>
        <p:txBody>
          <a:bodyPr/>
          <a:lstStyle/>
          <a:p>
            <a:fld id="{B0E8B76B-8035-4BC3-A488-B334E81CF788}" type="datetimeFigureOut">
              <a:rPr lang="en-US" smtClean="0"/>
              <a:t>6/21/2020</a:t>
            </a:fld>
            <a:endParaRPr lang="en-US"/>
          </a:p>
        </p:txBody>
      </p:sp>
      <p:sp>
        <p:nvSpPr>
          <p:cNvPr id="6" name="Footer Placeholder 5">
            <a:extLst>
              <a:ext uri="{FF2B5EF4-FFF2-40B4-BE49-F238E27FC236}">
                <a16:creationId xmlns:a16="http://schemas.microsoft.com/office/drawing/2014/main" id="{648CBF56-870A-4220-88A5-3AF7C73EC2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4B9697-AD3C-417B-B22F-E48589D0D65D}"/>
              </a:ext>
            </a:extLst>
          </p:cNvPr>
          <p:cNvSpPr>
            <a:spLocks noGrp="1"/>
          </p:cNvSpPr>
          <p:nvPr>
            <p:ph type="sldNum" sz="quarter" idx="12"/>
          </p:nvPr>
        </p:nvSpPr>
        <p:spPr/>
        <p:txBody>
          <a:bodyPr/>
          <a:lstStyle/>
          <a:p>
            <a:fld id="{42331807-D303-4387-9177-5E1F48E2E03E}" type="slidenum">
              <a:rPr lang="en-US" smtClean="0"/>
              <a:t>‹#›</a:t>
            </a:fld>
            <a:endParaRPr lang="en-US"/>
          </a:p>
        </p:txBody>
      </p:sp>
    </p:spTree>
    <p:extLst>
      <p:ext uri="{BB962C8B-B14F-4D97-AF65-F5344CB8AC3E}">
        <p14:creationId xmlns:p14="http://schemas.microsoft.com/office/powerpoint/2010/main" val="3763390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93369-3BD6-4CB8-BFE7-BC62394964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E9E723-1A6B-4EA5-9D65-E1004D4FE2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4BB5A3-03BE-4EF2-A14A-F593E930FE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64606D-385F-4466-BE9B-D6EE708789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5466F7-AC7A-47C9-8B7D-45C105923A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92DFA3-9755-4BD6-BAF6-360FB08BE860}"/>
              </a:ext>
            </a:extLst>
          </p:cNvPr>
          <p:cNvSpPr>
            <a:spLocks noGrp="1"/>
          </p:cNvSpPr>
          <p:nvPr>
            <p:ph type="dt" sz="half" idx="10"/>
          </p:nvPr>
        </p:nvSpPr>
        <p:spPr/>
        <p:txBody>
          <a:bodyPr/>
          <a:lstStyle/>
          <a:p>
            <a:fld id="{B0E8B76B-8035-4BC3-A488-B334E81CF788}" type="datetimeFigureOut">
              <a:rPr lang="en-US" smtClean="0"/>
              <a:t>6/21/2020</a:t>
            </a:fld>
            <a:endParaRPr lang="en-US"/>
          </a:p>
        </p:txBody>
      </p:sp>
      <p:sp>
        <p:nvSpPr>
          <p:cNvPr id="8" name="Footer Placeholder 7">
            <a:extLst>
              <a:ext uri="{FF2B5EF4-FFF2-40B4-BE49-F238E27FC236}">
                <a16:creationId xmlns:a16="http://schemas.microsoft.com/office/drawing/2014/main" id="{BC81A0FC-32C8-4AD4-88A0-8DD53263CB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8D744F-D0E3-4680-A177-43DF4439D81C}"/>
              </a:ext>
            </a:extLst>
          </p:cNvPr>
          <p:cNvSpPr>
            <a:spLocks noGrp="1"/>
          </p:cNvSpPr>
          <p:nvPr>
            <p:ph type="sldNum" sz="quarter" idx="12"/>
          </p:nvPr>
        </p:nvSpPr>
        <p:spPr/>
        <p:txBody>
          <a:bodyPr/>
          <a:lstStyle/>
          <a:p>
            <a:fld id="{42331807-D303-4387-9177-5E1F48E2E03E}" type="slidenum">
              <a:rPr lang="en-US" smtClean="0"/>
              <a:t>‹#›</a:t>
            </a:fld>
            <a:endParaRPr lang="en-US"/>
          </a:p>
        </p:txBody>
      </p:sp>
    </p:spTree>
    <p:extLst>
      <p:ext uri="{BB962C8B-B14F-4D97-AF65-F5344CB8AC3E}">
        <p14:creationId xmlns:p14="http://schemas.microsoft.com/office/powerpoint/2010/main" val="1741526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3579A-9131-4BDB-8B6C-0BB5DEB6A4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6AF4D1-797B-4D70-8016-06D47A65D1E4}"/>
              </a:ext>
            </a:extLst>
          </p:cNvPr>
          <p:cNvSpPr>
            <a:spLocks noGrp="1"/>
          </p:cNvSpPr>
          <p:nvPr>
            <p:ph type="dt" sz="half" idx="10"/>
          </p:nvPr>
        </p:nvSpPr>
        <p:spPr/>
        <p:txBody>
          <a:bodyPr/>
          <a:lstStyle/>
          <a:p>
            <a:fld id="{B0E8B76B-8035-4BC3-A488-B334E81CF788}" type="datetimeFigureOut">
              <a:rPr lang="en-US" smtClean="0"/>
              <a:t>6/21/2020</a:t>
            </a:fld>
            <a:endParaRPr lang="en-US"/>
          </a:p>
        </p:txBody>
      </p:sp>
      <p:sp>
        <p:nvSpPr>
          <p:cNvPr id="4" name="Footer Placeholder 3">
            <a:extLst>
              <a:ext uri="{FF2B5EF4-FFF2-40B4-BE49-F238E27FC236}">
                <a16:creationId xmlns:a16="http://schemas.microsoft.com/office/drawing/2014/main" id="{C3BF50D3-D8FD-4C0C-A7E5-A341E2730D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1C91C1-F675-4F37-807B-D48E46782DC8}"/>
              </a:ext>
            </a:extLst>
          </p:cNvPr>
          <p:cNvSpPr>
            <a:spLocks noGrp="1"/>
          </p:cNvSpPr>
          <p:nvPr>
            <p:ph type="sldNum" sz="quarter" idx="12"/>
          </p:nvPr>
        </p:nvSpPr>
        <p:spPr/>
        <p:txBody>
          <a:bodyPr/>
          <a:lstStyle/>
          <a:p>
            <a:fld id="{42331807-D303-4387-9177-5E1F48E2E03E}" type="slidenum">
              <a:rPr lang="en-US" smtClean="0"/>
              <a:t>‹#›</a:t>
            </a:fld>
            <a:endParaRPr lang="en-US"/>
          </a:p>
        </p:txBody>
      </p:sp>
    </p:spTree>
    <p:extLst>
      <p:ext uri="{BB962C8B-B14F-4D97-AF65-F5344CB8AC3E}">
        <p14:creationId xmlns:p14="http://schemas.microsoft.com/office/powerpoint/2010/main" val="367192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AEB631-CF9A-406D-9BDA-4B64ACD6855B}"/>
              </a:ext>
            </a:extLst>
          </p:cNvPr>
          <p:cNvSpPr>
            <a:spLocks noGrp="1"/>
          </p:cNvSpPr>
          <p:nvPr>
            <p:ph type="dt" sz="half" idx="10"/>
          </p:nvPr>
        </p:nvSpPr>
        <p:spPr/>
        <p:txBody>
          <a:bodyPr/>
          <a:lstStyle/>
          <a:p>
            <a:fld id="{B0E8B76B-8035-4BC3-A488-B334E81CF788}" type="datetimeFigureOut">
              <a:rPr lang="en-US" smtClean="0"/>
              <a:t>6/21/2020</a:t>
            </a:fld>
            <a:endParaRPr lang="en-US"/>
          </a:p>
        </p:txBody>
      </p:sp>
      <p:sp>
        <p:nvSpPr>
          <p:cNvPr id="3" name="Footer Placeholder 2">
            <a:extLst>
              <a:ext uri="{FF2B5EF4-FFF2-40B4-BE49-F238E27FC236}">
                <a16:creationId xmlns:a16="http://schemas.microsoft.com/office/drawing/2014/main" id="{82A966F2-153E-4A4F-9B26-3942950C7F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745B62-C414-4618-8398-1A62841FC3A8}"/>
              </a:ext>
            </a:extLst>
          </p:cNvPr>
          <p:cNvSpPr>
            <a:spLocks noGrp="1"/>
          </p:cNvSpPr>
          <p:nvPr>
            <p:ph type="sldNum" sz="quarter" idx="12"/>
          </p:nvPr>
        </p:nvSpPr>
        <p:spPr/>
        <p:txBody>
          <a:bodyPr/>
          <a:lstStyle/>
          <a:p>
            <a:fld id="{42331807-D303-4387-9177-5E1F48E2E03E}" type="slidenum">
              <a:rPr lang="en-US" smtClean="0"/>
              <a:t>‹#›</a:t>
            </a:fld>
            <a:endParaRPr lang="en-US"/>
          </a:p>
        </p:txBody>
      </p:sp>
    </p:spTree>
    <p:extLst>
      <p:ext uri="{BB962C8B-B14F-4D97-AF65-F5344CB8AC3E}">
        <p14:creationId xmlns:p14="http://schemas.microsoft.com/office/powerpoint/2010/main" val="1433996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06235-1CA7-4239-A8A5-75F55C8C30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E0AAD5-7D0C-4955-85FE-AA2511CC4C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F9BE98-448F-40DA-8DFF-BF52DDC9C3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C333D4-73EF-4D7D-BABA-33DE2865A467}"/>
              </a:ext>
            </a:extLst>
          </p:cNvPr>
          <p:cNvSpPr>
            <a:spLocks noGrp="1"/>
          </p:cNvSpPr>
          <p:nvPr>
            <p:ph type="dt" sz="half" idx="10"/>
          </p:nvPr>
        </p:nvSpPr>
        <p:spPr/>
        <p:txBody>
          <a:bodyPr/>
          <a:lstStyle/>
          <a:p>
            <a:fld id="{B0E8B76B-8035-4BC3-A488-B334E81CF788}" type="datetimeFigureOut">
              <a:rPr lang="en-US" smtClean="0"/>
              <a:t>6/21/2020</a:t>
            </a:fld>
            <a:endParaRPr lang="en-US"/>
          </a:p>
        </p:txBody>
      </p:sp>
      <p:sp>
        <p:nvSpPr>
          <p:cNvPr id="6" name="Footer Placeholder 5">
            <a:extLst>
              <a:ext uri="{FF2B5EF4-FFF2-40B4-BE49-F238E27FC236}">
                <a16:creationId xmlns:a16="http://schemas.microsoft.com/office/drawing/2014/main" id="{9D2F39DA-D844-4C47-87E5-D2B2131D3C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D3D47C-BA3D-49F8-814E-0AC82D6D419A}"/>
              </a:ext>
            </a:extLst>
          </p:cNvPr>
          <p:cNvSpPr>
            <a:spLocks noGrp="1"/>
          </p:cNvSpPr>
          <p:nvPr>
            <p:ph type="sldNum" sz="quarter" idx="12"/>
          </p:nvPr>
        </p:nvSpPr>
        <p:spPr/>
        <p:txBody>
          <a:bodyPr/>
          <a:lstStyle/>
          <a:p>
            <a:fld id="{42331807-D303-4387-9177-5E1F48E2E03E}" type="slidenum">
              <a:rPr lang="en-US" smtClean="0"/>
              <a:t>‹#›</a:t>
            </a:fld>
            <a:endParaRPr lang="en-US"/>
          </a:p>
        </p:txBody>
      </p:sp>
    </p:spTree>
    <p:extLst>
      <p:ext uri="{BB962C8B-B14F-4D97-AF65-F5344CB8AC3E}">
        <p14:creationId xmlns:p14="http://schemas.microsoft.com/office/powerpoint/2010/main" val="299718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FA647-E9C2-4B13-9068-9E3BCD9559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273354-6CB4-499A-BCB7-8FDBF89A98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1AEA95-7CA9-44EB-A3AD-566FE96BA5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48B151-9D3C-4D43-A24E-C627E73D4236}"/>
              </a:ext>
            </a:extLst>
          </p:cNvPr>
          <p:cNvSpPr>
            <a:spLocks noGrp="1"/>
          </p:cNvSpPr>
          <p:nvPr>
            <p:ph type="dt" sz="half" idx="10"/>
          </p:nvPr>
        </p:nvSpPr>
        <p:spPr/>
        <p:txBody>
          <a:bodyPr/>
          <a:lstStyle/>
          <a:p>
            <a:fld id="{B0E8B76B-8035-4BC3-A488-B334E81CF788}" type="datetimeFigureOut">
              <a:rPr lang="en-US" smtClean="0"/>
              <a:t>6/21/2020</a:t>
            </a:fld>
            <a:endParaRPr lang="en-US"/>
          </a:p>
        </p:txBody>
      </p:sp>
      <p:sp>
        <p:nvSpPr>
          <p:cNvPr id="6" name="Footer Placeholder 5">
            <a:extLst>
              <a:ext uri="{FF2B5EF4-FFF2-40B4-BE49-F238E27FC236}">
                <a16:creationId xmlns:a16="http://schemas.microsoft.com/office/drawing/2014/main" id="{633B7E09-E876-44B8-9F6E-7D477D6CDE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CD124D-E4D4-4C5A-8D94-1D0E197EC543}"/>
              </a:ext>
            </a:extLst>
          </p:cNvPr>
          <p:cNvSpPr>
            <a:spLocks noGrp="1"/>
          </p:cNvSpPr>
          <p:nvPr>
            <p:ph type="sldNum" sz="quarter" idx="12"/>
          </p:nvPr>
        </p:nvSpPr>
        <p:spPr/>
        <p:txBody>
          <a:bodyPr/>
          <a:lstStyle/>
          <a:p>
            <a:fld id="{42331807-D303-4387-9177-5E1F48E2E03E}" type="slidenum">
              <a:rPr lang="en-US" smtClean="0"/>
              <a:t>‹#›</a:t>
            </a:fld>
            <a:endParaRPr lang="en-US"/>
          </a:p>
        </p:txBody>
      </p:sp>
    </p:spTree>
    <p:extLst>
      <p:ext uri="{BB962C8B-B14F-4D97-AF65-F5344CB8AC3E}">
        <p14:creationId xmlns:p14="http://schemas.microsoft.com/office/powerpoint/2010/main" val="1087008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5D30E6-E029-4ABE-B4EF-ADEAE3F2A6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C27781-074C-49FE-B961-0D2E1DA714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D3999C-2DBA-4B1A-A1C5-DC0C7ADCBA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8B76B-8035-4BC3-A488-B334E81CF788}" type="datetimeFigureOut">
              <a:rPr lang="en-US" smtClean="0"/>
              <a:t>6/21/2020</a:t>
            </a:fld>
            <a:endParaRPr lang="en-US"/>
          </a:p>
        </p:txBody>
      </p:sp>
      <p:sp>
        <p:nvSpPr>
          <p:cNvPr id="5" name="Footer Placeholder 4">
            <a:extLst>
              <a:ext uri="{FF2B5EF4-FFF2-40B4-BE49-F238E27FC236}">
                <a16:creationId xmlns:a16="http://schemas.microsoft.com/office/drawing/2014/main" id="{87B2D938-0572-40CC-A4AD-66098EB5E6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32CD40-03A0-42F0-AA14-A0C8FA72EF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331807-D303-4387-9177-5E1F48E2E03E}" type="slidenum">
              <a:rPr lang="en-US" smtClean="0"/>
              <a:t>‹#›</a:t>
            </a:fld>
            <a:endParaRPr lang="en-US"/>
          </a:p>
        </p:txBody>
      </p:sp>
    </p:spTree>
    <p:extLst>
      <p:ext uri="{BB962C8B-B14F-4D97-AF65-F5344CB8AC3E}">
        <p14:creationId xmlns:p14="http://schemas.microsoft.com/office/powerpoint/2010/main" val="335995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3076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8B60-F4A2-4C84-B906-1A4A2061D103}"/>
              </a:ext>
            </a:extLst>
          </p:cNvPr>
          <p:cNvSpPr>
            <a:spLocks noGrp="1"/>
          </p:cNvSpPr>
          <p:nvPr>
            <p:ph type="title"/>
          </p:nvPr>
        </p:nvSpPr>
        <p:spPr>
          <a:xfrm>
            <a:off x="450574" y="185530"/>
            <a:ext cx="10515600" cy="2915479"/>
          </a:xfrm>
        </p:spPr>
        <p:txBody>
          <a:bodyPr>
            <a:normAutofit/>
          </a:bodyPr>
          <a:lstStyle/>
          <a:p>
            <a:r>
              <a:rPr lang="en-US" sz="4000" b="1" dirty="0">
                <a:latin typeface="Century Gothic" panose="020B0502020202020204" pitchFamily="34" charset="0"/>
              </a:rPr>
              <a:t>How do these truths of God as Creator connect with what we see happening all around us</a:t>
            </a:r>
            <a:r>
              <a:rPr lang="en-US" sz="4000" b="1" dirty="0">
                <a:latin typeface="+mn-lt"/>
              </a:rPr>
              <a:t>?</a:t>
            </a:r>
            <a:br>
              <a:rPr lang="en-US" sz="4000" b="1" dirty="0">
                <a:latin typeface="Century Gothic" panose="020B0502020202020204" pitchFamily="34" charset="0"/>
              </a:rPr>
            </a:br>
            <a:endParaRPr lang="en-US" sz="4000"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FA5BDC02-046F-42D5-80CA-FEC281E0EB0A}"/>
              </a:ext>
            </a:extLst>
          </p:cNvPr>
          <p:cNvSpPr>
            <a:spLocks noGrp="1"/>
          </p:cNvSpPr>
          <p:nvPr>
            <p:ph idx="1"/>
          </p:nvPr>
        </p:nvSpPr>
        <p:spPr>
          <a:xfrm>
            <a:off x="450574" y="2464904"/>
            <a:ext cx="11251096" cy="3994150"/>
          </a:xfrm>
        </p:spPr>
        <p:txBody>
          <a:bodyPr>
            <a:normAutofit/>
          </a:bodyPr>
          <a:lstStyle/>
          <a:p>
            <a:r>
              <a:rPr lang="en-US" sz="3600" dirty="0">
                <a:latin typeface="Century Gothic" panose="020B0502020202020204" pitchFamily="34" charset="0"/>
              </a:rPr>
              <a:t>‘contemporary critical theory’</a:t>
            </a:r>
          </a:p>
        </p:txBody>
      </p:sp>
    </p:spTree>
    <p:extLst>
      <p:ext uri="{BB962C8B-B14F-4D97-AF65-F5344CB8AC3E}">
        <p14:creationId xmlns:p14="http://schemas.microsoft.com/office/powerpoint/2010/main" val="2276807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8B60-F4A2-4C84-B906-1A4A2061D103}"/>
              </a:ext>
            </a:extLst>
          </p:cNvPr>
          <p:cNvSpPr>
            <a:spLocks noGrp="1"/>
          </p:cNvSpPr>
          <p:nvPr>
            <p:ph type="title"/>
          </p:nvPr>
        </p:nvSpPr>
        <p:spPr>
          <a:xfrm>
            <a:off x="450574" y="185531"/>
            <a:ext cx="10515600" cy="1643270"/>
          </a:xfrm>
        </p:spPr>
        <p:txBody>
          <a:bodyPr>
            <a:normAutofit/>
          </a:bodyPr>
          <a:lstStyle/>
          <a:p>
            <a:r>
              <a:rPr lang="en-US" sz="4000" b="1" dirty="0">
                <a:latin typeface="Century Gothic" panose="020B0502020202020204" pitchFamily="34" charset="0"/>
              </a:rPr>
              <a:t>Why am I talking about this in church</a:t>
            </a:r>
            <a:r>
              <a:rPr lang="en-US" sz="4000" b="1" dirty="0">
                <a:latin typeface="+mn-lt"/>
              </a:rPr>
              <a:t>? </a:t>
            </a:r>
            <a:r>
              <a:rPr lang="en-US" sz="4000" b="1" dirty="0">
                <a:latin typeface="Century Gothic" panose="020B0502020202020204" pitchFamily="34" charset="0"/>
              </a:rPr>
              <a:t> </a:t>
            </a:r>
          </a:p>
        </p:txBody>
      </p:sp>
      <p:sp>
        <p:nvSpPr>
          <p:cNvPr id="3" name="Content Placeholder 2">
            <a:extLst>
              <a:ext uri="{FF2B5EF4-FFF2-40B4-BE49-F238E27FC236}">
                <a16:creationId xmlns:a16="http://schemas.microsoft.com/office/drawing/2014/main" id="{FA5BDC02-046F-42D5-80CA-FEC281E0EB0A}"/>
              </a:ext>
            </a:extLst>
          </p:cNvPr>
          <p:cNvSpPr>
            <a:spLocks noGrp="1"/>
          </p:cNvSpPr>
          <p:nvPr>
            <p:ph idx="1"/>
          </p:nvPr>
        </p:nvSpPr>
        <p:spPr>
          <a:xfrm>
            <a:off x="450574" y="1828801"/>
            <a:ext cx="11251096" cy="4630253"/>
          </a:xfrm>
        </p:spPr>
        <p:txBody>
          <a:bodyPr>
            <a:normAutofit/>
          </a:bodyPr>
          <a:lstStyle/>
          <a:p>
            <a:r>
              <a:rPr lang="en-US" sz="3600" dirty="0">
                <a:latin typeface="Century Gothic" panose="020B0502020202020204" pitchFamily="34" charset="0"/>
              </a:rPr>
              <a:t>Because the principles of critical theory are finding their way into the church.</a:t>
            </a:r>
          </a:p>
        </p:txBody>
      </p:sp>
    </p:spTree>
    <p:extLst>
      <p:ext uri="{BB962C8B-B14F-4D97-AF65-F5344CB8AC3E}">
        <p14:creationId xmlns:p14="http://schemas.microsoft.com/office/powerpoint/2010/main" val="687009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8B60-F4A2-4C84-B906-1A4A2061D103}"/>
              </a:ext>
            </a:extLst>
          </p:cNvPr>
          <p:cNvSpPr>
            <a:spLocks noGrp="1"/>
          </p:cNvSpPr>
          <p:nvPr>
            <p:ph type="title"/>
          </p:nvPr>
        </p:nvSpPr>
        <p:spPr>
          <a:xfrm>
            <a:off x="450574" y="185531"/>
            <a:ext cx="10515600" cy="1643270"/>
          </a:xfrm>
        </p:spPr>
        <p:txBody>
          <a:bodyPr>
            <a:normAutofit/>
          </a:bodyPr>
          <a:lstStyle/>
          <a:p>
            <a:r>
              <a:rPr lang="en-US" sz="4000" b="1" dirty="0">
                <a:latin typeface="Century Gothic" panose="020B0502020202020204" pitchFamily="34" charset="0"/>
              </a:rPr>
              <a:t>What is contemporary critical theory? </a:t>
            </a:r>
          </a:p>
        </p:txBody>
      </p:sp>
      <p:sp>
        <p:nvSpPr>
          <p:cNvPr id="3" name="Content Placeholder 2">
            <a:extLst>
              <a:ext uri="{FF2B5EF4-FFF2-40B4-BE49-F238E27FC236}">
                <a16:creationId xmlns:a16="http://schemas.microsoft.com/office/drawing/2014/main" id="{FA5BDC02-046F-42D5-80CA-FEC281E0EB0A}"/>
              </a:ext>
            </a:extLst>
          </p:cNvPr>
          <p:cNvSpPr>
            <a:spLocks noGrp="1"/>
          </p:cNvSpPr>
          <p:nvPr>
            <p:ph idx="1"/>
          </p:nvPr>
        </p:nvSpPr>
        <p:spPr>
          <a:xfrm>
            <a:off x="450574" y="1828801"/>
            <a:ext cx="11251096" cy="4630253"/>
          </a:xfrm>
        </p:spPr>
        <p:txBody>
          <a:bodyPr>
            <a:normAutofit/>
          </a:bodyPr>
          <a:lstStyle/>
          <a:p>
            <a:r>
              <a:rPr lang="en-US" sz="3600" dirty="0">
                <a:latin typeface="Century Gothic" panose="020B0502020202020204" pitchFamily="34" charset="0"/>
              </a:rPr>
              <a:t> It is a theory that divides society into groups and it sees reality through the lens of power.</a:t>
            </a:r>
          </a:p>
          <a:p>
            <a:r>
              <a:rPr lang="en-US" sz="3600" dirty="0">
                <a:latin typeface="Century Gothic" panose="020B0502020202020204" pitchFamily="34" charset="0"/>
              </a:rPr>
              <a:t> Every person is categorized as either oppressed or as an oppressor depending on that person’s race, class, gender, sexuality, etc. </a:t>
            </a:r>
          </a:p>
          <a:p>
            <a:r>
              <a:rPr lang="en-US" sz="3600" dirty="0">
                <a:latin typeface="Century Gothic" panose="020B0502020202020204" pitchFamily="34" charset="0"/>
              </a:rPr>
              <a:t> The influencers of critical theory present this as a worldview.</a:t>
            </a:r>
          </a:p>
        </p:txBody>
      </p:sp>
    </p:spTree>
    <p:extLst>
      <p:ext uri="{BB962C8B-B14F-4D97-AF65-F5344CB8AC3E}">
        <p14:creationId xmlns:p14="http://schemas.microsoft.com/office/powerpoint/2010/main" val="3755414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8B60-F4A2-4C84-B906-1A4A2061D103}"/>
              </a:ext>
            </a:extLst>
          </p:cNvPr>
          <p:cNvSpPr>
            <a:spLocks noGrp="1"/>
          </p:cNvSpPr>
          <p:nvPr>
            <p:ph type="title"/>
          </p:nvPr>
        </p:nvSpPr>
        <p:spPr>
          <a:xfrm>
            <a:off x="450574" y="185531"/>
            <a:ext cx="10515600" cy="1643270"/>
          </a:xfrm>
        </p:spPr>
        <p:txBody>
          <a:bodyPr>
            <a:normAutofit/>
          </a:bodyPr>
          <a:lstStyle/>
          <a:p>
            <a:pPr marL="742950" indent="-742950">
              <a:buFont typeface="+mj-lt"/>
              <a:buAutoNum type="arabicParenR"/>
            </a:pPr>
            <a:r>
              <a:rPr lang="en-US" sz="4000" b="1" u="sng" dirty="0">
                <a:latin typeface="Century Gothic" panose="020B0502020202020204" pitchFamily="34" charset="0"/>
              </a:rPr>
              <a:t>Who/what are human beings? </a:t>
            </a:r>
          </a:p>
        </p:txBody>
      </p:sp>
      <p:sp>
        <p:nvSpPr>
          <p:cNvPr id="3" name="Content Placeholder 2">
            <a:extLst>
              <a:ext uri="{FF2B5EF4-FFF2-40B4-BE49-F238E27FC236}">
                <a16:creationId xmlns:a16="http://schemas.microsoft.com/office/drawing/2014/main" id="{FA5BDC02-046F-42D5-80CA-FEC281E0EB0A}"/>
              </a:ext>
            </a:extLst>
          </p:cNvPr>
          <p:cNvSpPr>
            <a:spLocks noGrp="1"/>
          </p:cNvSpPr>
          <p:nvPr>
            <p:ph idx="1"/>
          </p:nvPr>
        </p:nvSpPr>
        <p:spPr>
          <a:xfrm>
            <a:off x="450574" y="1828801"/>
            <a:ext cx="11251096" cy="4630253"/>
          </a:xfrm>
        </p:spPr>
        <p:txBody>
          <a:bodyPr>
            <a:normAutofit/>
          </a:bodyPr>
          <a:lstStyle/>
          <a:p>
            <a:r>
              <a:rPr lang="en-US" sz="3600" dirty="0">
                <a:latin typeface="Century Gothic" panose="020B0502020202020204" pitchFamily="34" charset="0"/>
              </a:rPr>
              <a:t> </a:t>
            </a:r>
            <a:r>
              <a:rPr lang="en-US" sz="3600" b="1" i="1" dirty="0">
                <a:latin typeface="Century Gothic" panose="020B0502020202020204" pitchFamily="34" charset="0"/>
              </a:rPr>
              <a:t>Scripture</a:t>
            </a:r>
            <a:r>
              <a:rPr lang="en-US" sz="3600" i="1" dirty="0">
                <a:latin typeface="Century Gothic" panose="020B0502020202020204" pitchFamily="34" charset="0"/>
              </a:rPr>
              <a:t> – Creation of God made in God’s image</a:t>
            </a:r>
            <a:r>
              <a:rPr lang="en-US" sz="3600" dirty="0">
                <a:latin typeface="Century Gothic" panose="020B0502020202020204" pitchFamily="34" charset="0"/>
              </a:rPr>
              <a:t>.</a:t>
            </a:r>
          </a:p>
          <a:p>
            <a:pPr marL="0" indent="0">
              <a:buNone/>
            </a:pPr>
            <a:endParaRPr lang="en-US" sz="3600" dirty="0">
              <a:latin typeface="Century Gothic" panose="020B0502020202020204" pitchFamily="34" charset="0"/>
            </a:endParaRPr>
          </a:p>
          <a:p>
            <a:r>
              <a:rPr lang="en-US" sz="3600" dirty="0">
                <a:latin typeface="Century Gothic" panose="020B0502020202020204" pitchFamily="34" charset="0"/>
              </a:rPr>
              <a:t> </a:t>
            </a:r>
            <a:r>
              <a:rPr lang="en-US" sz="3600" b="1" i="1" dirty="0">
                <a:latin typeface="Century Gothic" panose="020B0502020202020204" pitchFamily="34" charset="0"/>
              </a:rPr>
              <a:t>Critical Theory </a:t>
            </a:r>
            <a:r>
              <a:rPr lang="en-US" sz="3600" i="1" dirty="0">
                <a:latin typeface="Century Gothic" panose="020B0502020202020204" pitchFamily="34" charset="0"/>
              </a:rPr>
              <a:t>– Humans are members of social groups locked in a struggle for power</a:t>
            </a:r>
            <a:r>
              <a:rPr lang="en-US" sz="3600" dirty="0">
                <a:latin typeface="Century Gothic" panose="020B0502020202020204" pitchFamily="34" charset="0"/>
              </a:rPr>
              <a:t>.</a:t>
            </a:r>
          </a:p>
          <a:p>
            <a:endParaRPr lang="en-US" sz="3600" dirty="0">
              <a:latin typeface="Century Gothic" panose="020B0502020202020204" pitchFamily="34" charset="0"/>
            </a:endParaRPr>
          </a:p>
        </p:txBody>
      </p:sp>
    </p:spTree>
    <p:extLst>
      <p:ext uri="{BB962C8B-B14F-4D97-AF65-F5344CB8AC3E}">
        <p14:creationId xmlns:p14="http://schemas.microsoft.com/office/powerpoint/2010/main" val="2327981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8B60-F4A2-4C84-B906-1A4A2061D103}"/>
              </a:ext>
            </a:extLst>
          </p:cNvPr>
          <p:cNvSpPr>
            <a:spLocks noGrp="1"/>
          </p:cNvSpPr>
          <p:nvPr>
            <p:ph type="title"/>
          </p:nvPr>
        </p:nvSpPr>
        <p:spPr>
          <a:xfrm>
            <a:off x="450574" y="185531"/>
            <a:ext cx="10515600" cy="1643270"/>
          </a:xfrm>
        </p:spPr>
        <p:txBody>
          <a:bodyPr>
            <a:normAutofit/>
          </a:bodyPr>
          <a:lstStyle/>
          <a:p>
            <a:pPr marL="742950" indent="-742950">
              <a:buFont typeface="+mj-lt"/>
              <a:buAutoNum type="arabicParenR" startAt="2"/>
            </a:pPr>
            <a:r>
              <a:rPr lang="en-US" sz="4000" b="1" u="sng" dirty="0">
                <a:latin typeface="Century Gothic" panose="020B0502020202020204" pitchFamily="34" charset="0"/>
              </a:rPr>
              <a:t>Where does our primary identity come from?</a:t>
            </a:r>
          </a:p>
        </p:txBody>
      </p:sp>
      <p:sp>
        <p:nvSpPr>
          <p:cNvPr id="3" name="Content Placeholder 2">
            <a:extLst>
              <a:ext uri="{FF2B5EF4-FFF2-40B4-BE49-F238E27FC236}">
                <a16:creationId xmlns:a16="http://schemas.microsoft.com/office/drawing/2014/main" id="{FA5BDC02-046F-42D5-80CA-FEC281E0EB0A}"/>
              </a:ext>
            </a:extLst>
          </p:cNvPr>
          <p:cNvSpPr>
            <a:spLocks noGrp="1"/>
          </p:cNvSpPr>
          <p:nvPr>
            <p:ph idx="1"/>
          </p:nvPr>
        </p:nvSpPr>
        <p:spPr>
          <a:xfrm>
            <a:off x="450574" y="1828801"/>
            <a:ext cx="11251096" cy="4630253"/>
          </a:xfrm>
        </p:spPr>
        <p:txBody>
          <a:bodyPr>
            <a:normAutofit/>
          </a:bodyPr>
          <a:lstStyle/>
          <a:p>
            <a:r>
              <a:rPr lang="en-US" sz="3600" dirty="0">
                <a:latin typeface="Century Gothic" panose="020B0502020202020204" pitchFamily="34" charset="0"/>
              </a:rPr>
              <a:t> </a:t>
            </a:r>
            <a:r>
              <a:rPr lang="en-US" sz="3600" b="1" i="1" dirty="0">
                <a:latin typeface="Century Gothic" panose="020B0502020202020204" pitchFamily="34" charset="0"/>
              </a:rPr>
              <a:t>Scripture</a:t>
            </a:r>
            <a:r>
              <a:rPr lang="en-US" sz="3600" i="1" dirty="0">
                <a:latin typeface="Century Gothic" panose="020B0502020202020204" pitchFamily="34" charset="0"/>
              </a:rPr>
              <a:t> – Our primary identity comes from our relationship to our Creator God. (vertical relationship) </a:t>
            </a:r>
            <a:endParaRPr lang="en-US" sz="3600" dirty="0">
              <a:latin typeface="Century Gothic" panose="020B0502020202020204" pitchFamily="34" charset="0"/>
            </a:endParaRPr>
          </a:p>
          <a:p>
            <a:pPr marL="0" indent="0">
              <a:buNone/>
            </a:pPr>
            <a:endParaRPr lang="en-US" sz="3600" dirty="0">
              <a:latin typeface="Century Gothic" panose="020B0502020202020204" pitchFamily="34" charset="0"/>
            </a:endParaRPr>
          </a:p>
          <a:p>
            <a:pPr marL="0" indent="0">
              <a:buNone/>
            </a:pPr>
            <a:endParaRPr lang="en-US" sz="3600" dirty="0">
              <a:latin typeface="Century Gothic" panose="020B0502020202020204" pitchFamily="34" charset="0"/>
            </a:endParaRPr>
          </a:p>
        </p:txBody>
      </p:sp>
    </p:spTree>
    <p:extLst>
      <p:ext uri="{BB962C8B-B14F-4D97-AF65-F5344CB8AC3E}">
        <p14:creationId xmlns:p14="http://schemas.microsoft.com/office/powerpoint/2010/main" val="3328555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8B60-F4A2-4C84-B906-1A4A2061D103}"/>
              </a:ext>
            </a:extLst>
          </p:cNvPr>
          <p:cNvSpPr>
            <a:spLocks noGrp="1"/>
          </p:cNvSpPr>
          <p:nvPr>
            <p:ph type="title"/>
          </p:nvPr>
        </p:nvSpPr>
        <p:spPr>
          <a:xfrm>
            <a:off x="450574" y="185531"/>
            <a:ext cx="10515600" cy="1643270"/>
          </a:xfrm>
        </p:spPr>
        <p:txBody>
          <a:bodyPr>
            <a:normAutofit/>
          </a:bodyPr>
          <a:lstStyle/>
          <a:p>
            <a:pPr marL="742950" indent="-742950">
              <a:buFont typeface="+mj-lt"/>
              <a:buAutoNum type="arabicParenR" startAt="2"/>
            </a:pPr>
            <a:r>
              <a:rPr lang="en-US" sz="4000" b="1" u="sng" dirty="0">
                <a:latin typeface="Century Gothic" panose="020B0502020202020204" pitchFamily="34" charset="0"/>
              </a:rPr>
              <a:t>Where does our primary identity come from?</a:t>
            </a:r>
          </a:p>
        </p:txBody>
      </p:sp>
      <p:sp>
        <p:nvSpPr>
          <p:cNvPr id="3" name="Content Placeholder 2">
            <a:extLst>
              <a:ext uri="{FF2B5EF4-FFF2-40B4-BE49-F238E27FC236}">
                <a16:creationId xmlns:a16="http://schemas.microsoft.com/office/drawing/2014/main" id="{FA5BDC02-046F-42D5-80CA-FEC281E0EB0A}"/>
              </a:ext>
            </a:extLst>
          </p:cNvPr>
          <p:cNvSpPr>
            <a:spLocks noGrp="1"/>
          </p:cNvSpPr>
          <p:nvPr>
            <p:ph idx="1"/>
          </p:nvPr>
        </p:nvSpPr>
        <p:spPr>
          <a:xfrm>
            <a:off x="450574" y="1828801"/>
            <a:ext cx="11251096" cy="4630253"/>
          </a:xfrm>
        </p:spPr>
        <p:txBody>
          <a:bodyPr>
            <a:normAutofit/>
          </a:bodyPr>
          <a:lstStyle/>
          <a:p>
            <a:r>
              <a:rPr lang="en-US" sz="3600" dirty="0">
                <a:latin typeface="Century Gothic" panose="020B0502020202020204" pitchFamily="34" charset="0"/>
              </a:rPr>
              <a:t> </a:t>
            </a:r>
            <a:r>
              <a:rPr lang="en-US" sz="3600" b="1" i="1" dirty="0">
                <a:latin typeface="Century Gothic" panose="020B0502020202020204" pitchFamily="34" charset="0"/>
              </a:rPr>
              <a:t>Scripture</a:t>
            </a:r>
            <a:r>
              <a:rPr lang="en-US" sz="3600" i="1" dirty="0">
                <a:latin typeface="Century Gothic" panose="020B0502020202020204" pitchFamily="34" charset="0"/>
              </a:rPr>
              <a:t> – Our primary identity comes from our relationship to our Creator God. (vertical relationship) </a:t>
            </a:r>
            <a:endParaRPr lang="en-US" sz="3600" dirty="0">
              <a:latin typeface="Century Gothic" panose="020B0502020202020204" pitchFamily="34" charset="0"/>
            </a:endParaRPr>
          </a:p>
          <a:p>
            <a:pPr marL="0" indent="0">
              <a:buNone/>
            </a:pPr>
            <a:endParaRPr lang="en-US" sz="3600" dirty="0">
              <a:latin typeface="Century Gothic" panose="020B0502020202020204" pitchFamily="34" charset="0"/>
            </a:endParaRPr>
          </a:p>
          <a:p>
            <a:r>
              <a:rPr lang="en-US" sz="3600" dirty="0">
                <a:latin typeface="Century Gothic" panose="020B0502020202020204" pitchFamily="34" charset="0"/>
              </a:rPr>
              <a:t> </a:t>
            </a:r>
            <a:r>
              <a:rPr lang="en-US" sz="3600" b="1" i="1" dirty="0">
                <a:latin typeface="Century Gothic" panose="020B0502020202020204" pitchFamily="34" charset="0"/>
              </a:rPr>
              <a:t>Critical Theory </a:t>
            </a:r>
            <a:r>
              <a:rPr lang="en-US" sz="3600" i="1" dirty="0">
                <a:latin typeface="Century Gothic" panose="020B0502020202020204" pitchFamily="34" charset="0"/>
              </a:rPr>
              <a:t>– Our primary identity comes from our relationship to other groups. (horizontal relationships)</a:t>
            </a:r>
            <a:endParaRPr lang="en-US" sz="3600" dirty="0">
              <a:latin typeface="Century Gothic" panose="020B0502020202020204" pitchFamily="34" charset="0"/>
            </a:endParaRPr>
          </a:p>
          <a:p>
            <a:endParaRPr lang="en-US" sz="3600" dirty="0">
              <a:latin typeface="Century Gothic" panose="020B0502020202020204" pitchFamily="34" charset="0"/>
            </a:endParaRPr>
          </a:p>
        </p:txBody>
      </p:sp>
    </p:spTree>
    <p:extLst>
      <p:ext uri="{BB962C8B-B14F-4D97-AF65-F5344CB8AC3E}">
        <p14:creationId xmlns:p14="http://schemas.microsoft.com/office/powerpoint/2010/main" val="3302480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8B60-F4A2-4C84-B906-1A4A2061D103}"/>
              </a:ext>
            </a:extLst>
          </p:cNvPr>
          <p:cNvSpPr>
            <a:spLocks noGrp="1"/>
          </p:cNvSpPr>
          <p:nvPr>
            <p:ph type="title"/>
          </p:nvPr>
        </p:nvSpPr>
        <p:spPr>
          <a:xfrm>
            <a:off x="450574" y="185531"/>
            <a:ext cx="10515600" cy="1643270"/>
          </a:xfrm>
        </p:spPr>
        <p:txBody>
          <a:bodyPr>
            <a:normAutofit/>
          </a:bodyPr>
          <a:lstStyle/>
          <a:p>
            <a:pPr marL="742950" indent="-742950">
              <a:buFont typeface="+mj-lt"/>
              <a:buAutoNum type="arabicParenR" startAt="3"/>
            </a:pPr>
            <a:r>
              <a:rPr lang="en-US" sz="4000" b="1" u="sng" dirty="0">
                <a:latin typeface="Century Gothic" panose="020B0502020202020204" pitchFamily="34" charset="0"/>
              </a:rPr>
              <a:t>Why is there suffering and injustice in the world? </a:t>
            </a:r>
          </a:p>
        </p:txBody>
      </p:sp>
      <p:sp>
        <p:nvSpPr>
          <p:cNvPr id="3" name="Content Placeholder 2">
            <a:extLst>
              <a:ext uri="{FF2B5EF4-FFF2-40B4-BE49-F238E27FC236}">
                <a16:creationId xmlns:a16="http://schemas.microsoft.com/office/drawing/2014/main" id="{FA5BDC02-046F-42D5-80CA-FEC281E0EB0A}"/>
              </a:ext>
            </a:extLst>
          </p:cNvPr>
          <p:cNvSpPr>
            <a:spLocks noGrp="1"/>
          </p:cNvSpPr>
          <p:nvPr>
            <p:ph idx="1"/>
          </p:nvPr>
        </p:nvSpPr>
        <p:spPr>
          <a:xfrm>
            <a:off x="450574" y="1828801"/>
            <a:ext cx="11251096" cy="4630253"/>
          </a:xfrm>
        </p:spPr>
        <p:txBody>
          <a:bodyPr>
            <a:normAutofit/>
          </a:bodyPr>
          <a:lstStyle/>
          <a:p>
            <a:r>
              <a:rPr lang="en-US" sz="3600" dirty="0">
                <a:latin typeface="Century Gothic" panose="020B0502020202020204" pitchFamily="34" charset="0"/>
              </a:rPr>
              <a:t> </a:t>
            </a:r>
            <a:r>
              <a:rPr lang="en-US" sz="3600" b="1" i="1" dirty="0">
                <a:latin typeface="Century Gothic" panose="020B0502020202020204" pitchFamily="34" charset="0"/>
              </a:rPr>
              <a:t>Scripture</a:t>
            </a:r>
            <a:r>
              <a:rPr lang="en-US" sz="3600" i="1" dirty="0">
                <a:latin typeface="Century Gothic" panose="020B0502020202020204" pitchFamily="34" charset="0"/>
              </a:rPr>
              <a:t> – Suffering and injustice is the result of sin and our own rebellion against God our Creator.</a:t>
            </a:r>
          </a:p>
          <a:p>
            <a:pPr marL="0" indent="0">
              <a:buNone/>
            </a:pPr>
            <a:endParaRPr lang="en-US" sz="3600" dirty="0">
              <a:latin typeface="Century Gothic" panose="020B0502020202020204" pitchFamily="34" charset="0"/>
            </a:endParaRPr>
          </a:p>
          <a:p>
            <a:pPr marL="0" indent="0">
              <a:buNone/>
            </a:pPr>
            <a:endParaRPr lang="en-US" sz="3600" dirty="0">
              <a:latin typeface="Century Gothic" panose="020B0502020202020204" pitchFamily="34" charset="0"/>
            </a:endParaRPr>
          </a:p>
        </p:txBody>
      </p:sp>
    </p:spTree>
    <p:extLst>
      <p:ext uri="{BB962C8B-B14F-4D97-AF65-F5344CB8AC3E}">
        <p14:creationId xmlns:p14="http://schemas.microsoft.com/office/powerpoint/2010/main" val="2039739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8B60-F4A2-4C84-B906-1A4A2061D103}"/>
              </a:ext>
            </a:extLst>
          </p:cNvPr>
          <p:cNvSpPr>
            <a:spLocks noGrp="1"/>
          </p:cNvSpPr>
          <p:nvPr>
            <p:ph type="title"/>
          </p:nvPr>
        </p:nvSpPr>
        <p:spPr>
          <a:xfrm>
            <a:off x="450574" y="185531"/>
            <a:ext cx="10515600" cy="1643270"/>
          </a:xfrm>
        </p:spPr>
        <p:txBody>
          <a:bodyPr>
            <a:normAutofit/>
          </a:bodyPr>
          <a:lstStyle/>
          <a:p>
            <a:pPr marL="742950" indent="-742950">
              <a:buFont typeface="+mj-lt"/>
              <a:buAutoNum type="arabicParenR" startAt="3"/>
            </a:pPr>
            <a:r>
              <a:rPr lang="en-US" sz="4000" b="1" u="sng" dirty="0">
                <a:latin typeface="Century Gothic" panose="020B0502020202020204" pitchFamily="34" charset="0"/>
              </a:rPr>
              <a:t>Why is there suffering and injustice in the world? </a:t>
            </a:r>
          </a:p>
        </p:txBody>
      </p:sp>
      <p:sp>
        <p:nvSpPr>
          <p:cNvPr id="3" name="Content Placeholder 2">
            <a:extLst>
              <a:ext uri="{FF2B5EF4-FFF2-40B4-BE49-F238E27FC236}">
                <a16:creationId xmlns:a16="http://schemas.microsoft.com/office/drawing/2014/main" id="{FA5BDC02-046F-42D5-80CA-FEC281E0EB0A}"/>
              </a:ext>
            </a:extLst>
          </p:cNvPr>
          <p:cNvSpPr>
            <a:spLocks noGrp="1"/>
          </p:cNvSpPr>
          <p:nvPr>
            <p:ph idx="1"/>
          </p:nvPr>
        </p:nvSpPr>
        <p:spPr>
          <a:xfrm>
            <a:off x="450574" y="1828801"/>
            <a:ext cx="11251096" cy="4630253"/>
          </a:xfrm>
        </p:spPr>
        <p:txBody>
          <a:bodyPr>
            <a:normAutofit/>
          </a:bodyPr>
          <a:lstStyle/>
          <a:p>
            <a:r>
              <a:rPr lang="en-US" sz="3600" dirty="0">
                <a:latin typeface="Century Gothic" panose="020B0502020202020204" pitchFamily="34" charset="0"/>
              </a:rPr>
              <a:t> </a:t>
            </a:r>
            <a:r>
              <a:rPr lang="en-US" sz="3600" b="1" i="1" dirty="0">
                <a:latin typeface="Century Gothic" panose="020B0502020202020204" pitchFamily="34" charset="0"/>
              </a:rPr>
              <a:t>Scripture</a:t>
            </a:r>
            <a:r>
              <a:rPr lang="en-US" sz="3600" i="1" dirty="0">
                <a:latin typeface="Century Gothic" panose="020B0502020202020204" pitchFamily="34" charset="0"/>
              </a:rPr>
              <a:t> – Suffering and injustice is the result of sin and our own rebellion against God our Creator.</a:t>
            </a:r>
          </a:p>
          <a:p>
            <a:pPr marL="0" indent="0">
              <a:buNone/>
            </a:pPr>
            <a:endParaRPr lang="en-US" sz="3600" dirty="0">
              <a:latin typeface="Century Gothic" panose="020B0502020202020204" pitchFamily="34" charset="0"/>
            </a:endParaRPr>
          </a:p>
          <a:p>
            <a:r>
              <a:rPr lang="en-US" sz="3600" dirty="0">
                <a:latin typeface="Century Gothic" panose="020B0502020202020204" pitchFamily="34" charset="0"/>
              </a:rPr>
              <a:t> </a:t>
            </a:r>
            <a:r>
              <a:rPr lang="en-US" sz="3600" b="1" i="1" dirty="0">
                <a:latin typeface="Century Gothic" panose="020B0502020202020204" pitchFamily="34" charset="0"/>
              </a:rPr>
              <a:t>Critical Theory </a:t>
            </a:r>
            <a:r>
              <a:rPr lang="en-US" sz="3600" i="1" dirty="0">
                <a:latin typeface="Century Gothic" panose="020B0502020202020204" pitchFamily="34" charset="0"/>
              </a:rPr>
              <a:t>– Suffering and injustice is caused by systems of oppression created by dominant groups in power.</a:t>
            </a:r>
            <a:endParaRPr lang="en-US" sz="3600" dirty="0">
              <a:latin typeface="Century Gothic" panose="020B0502020202020204" pitchFamily="34" charset="0"/>
            </a:endParaRPr>
          </a:p>
        </p:txBody>
      </p:sp>
    </p:spTree>
    <p:extLst>
      <p:ext uri="{BB962C8B-B14F-4D97-AF65-F5344CB8AC3E}">
        <p14:creationId xmlns:p14="http://schemas.microsoft.com/office/powerpoint/2010/main" val="840151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8B60-F4A2-4C84-B906-1A4A2061D103}"/>
              </a:ext>
            </a:extLst>
          </p:cNvPr>
          <p:cNvSpPr>
            <a:spLocks noGrp="1"/>
          </p:cNvSpPr>
          <p:nvPr>
            <p:ph type="title"/>
          </p:nvPr>
        </p:nvSpPr>
        <p:spPr>
          <a:xfrm>
            <a:off x="450574" y="106017"/>
            <a:ext cx="10515600" cy="1298713"/>
          </a:xfrm>
        </p:spPr>
        <p:txBody>
          <a:bodyPr>
            <a:normAutofit/>
          </a:bodyPr>
          <a:lstStyle/>
          <a:p>
            <a:pPr marL="742950" indent="-742950">
              <a:buFont typeface="+mj-lt"/>
              <a:buAutoNum type="arabicParenR" startAt="4"/>
            </a:pPr>
            <a:r>
              <a:rPr lang="en-US" sz="4000" b="1" u="sng" dirty="0">
                <a:latin typeface="Century Gothic" panose="020B0502020202020204" pitchFamily="34" charset="0"/>
              </a:rPr>
              <a:t>How can we be rescued from the suffering and injustice of the world?</a:t>
            </a:r>
          </a:p>
        </p:txBody>
      </p:sp>
      <p:sp>
        <p:nvSpPr>
          <p:cNvPr id="3" name="Content Placeholder 2">
            <a:extLst>
              <a:ext uri="{FF2B5EF4-FFF2-40B4-BE49-F238E27FC236}">
                <a16:creationId xmlns:a16="http://schemas.microsoft.com/office/drawing/2014/main" id="{FA5BDC02-046F-42D5-80CA-FEC281E0EB0A}"/>
              </a:ext>
            </a:extLst>
          </p:cNvPr>
          <p:cNvSpPr>
            <a:spLocks noGrp="1"/>
          </p:cNvSpPr>
          <p:nvPr>
            <p:ph idx="1"/>
          </p:nvPr>
        </p:nvSpPr>
        <p:spPr>
          <a:xfrm>
            <a:off x="450574" y="1603513"/>
            <a:ext cx="11251096" cy="4855541"/>
          </a:xfrm>
        </p:spPr>
        <p:txBody>
          <a:bodyPr>
            <a:normAutofit/>
          </a:bodyPr>
          <a:lstStyle/>
          <a:p>
            <a:r>
              <a:rPr lang="en-US" sz="3600" dirty="0">
                <a:latin typeface="Century Gothic" panose="020B0502020202020204" pitchFamily="34" charset="0"/>
              </a:rPr>
              <a:t> </a:t>
            </a:r>
            <a:r>
              <a:rPr lang="en-US" sz="3600" b="1" i="1" dirty="0">
                <a:latin typeface="Century Gothic" panose="020B0502020202020204" pitchFamily="34" charset="0"/>
              </a:rPr>
              <a:t>Scripture</a:t>
            </a:r>
            <a:r>
              <a:rPr lang="en-US" sz="3600" i="1" dirty="0">
                <a:latin typeface="Century Gothic" panose="020B0502020202020204" pitchFamily="34" charset="0"/>
              </a:rPr>
              <a:t> – Repent and trust in Jesus Christ for salvation, God sent Jesus to rescue humanity from sin. Only Jesus can bring an end to suffering and injustice. </a:t>
            </a:r>
          </a:p>
          <a:p>
            <a:pPr marL="0" indent="0">
              <a:buNone/>
            </a:pPr>
            <a:endParaRPr lang="en-US" sz="3600" dirty="0">
              <a:latin typeface="Century Gothic" panose="020B0502020202020204" pitchFamily="34" charset="0"/>
            </a:endParaRPr>
          </a:p>
          <a:p>
            <a:r>
              <a:rPr lang="en-US" sz="3600" dirty="0">
                <a:latin typeface="Century Gothic" panose="020B0502020202020204" pitchFamily="34" charset="0"/>
              </a:rPr>
              <a:t> </a:t>
            </a:r>
            <a:r>
              <a:rPr lang="en-US" sz="3600" b="1" i="1" dirty="0">
                <a:latin typeface="Century Gothic" panose="020B0502020202020204" pitchFamily="34" charset="0"/>
              </a:rPr>
              <a:t>Critical Theory </a:t>
            </a:r>
            <a:r>
              <a:rPr lang="en-US" sz="3600" i="1" dirty="0">
                <a:latin typeface="Century Gothic" panose="020B0502020202020204" pitchFamily="34" charset="0"/>
              </a:rPr>
              <a:t>– Repent of your participation in structures and systems of oppressive power and privilege.  Only power to the oppressed can bring an end to suffering and injustice. </a:t>
            </a:r>
            <a:endParaRPr lang="en-US" sz="3600" dirty="0">
              <a:latin typeface="Century Gothic" panose="020B0502020202020204" pitchFamily="34" charset="0"/>
            </a:endParaRPr>
          </a:p>
        </p:txBody>
      </p:sp>
    </p:spTree>
    <p:extLst>
      <p:ext uri="{BB962C8B-B14F-4D97-AF65-F5344CB8AC3E}">
        <p14:creationId xmlns:p14="http://schemas.microsoft.com/office/powerpoint/2010/main" val="1172918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8B60-F4A2-4C84-B906-1A4A2061D103}"/>
              </a:ext>
            </a:extLst>
          </p:cNvPr>
          <p:cNvSpPr>
            <a:spLocks noGrp="1"/>
          </p:cNvSpPr>
          <p:nvPr>
            <p:ph type="title"/>
          </p:nvPr>
        </p:nvSpPr>
        <p:spPr>
          <a:xfrm>
            <a:off x="450574" y="106017"/>
            <a:ext cx="10515600" cy="1497496"/>
          </a:xfrm>
        </p:spPr>
        <p:txBody>
          <a:bodyPr>
            <a:normAutofit/>
          </a:bodyPr>
          <a:lstStyle/>
          <a:p>
            <a:pPr marL="742950" indent="-742950">
              <a:buFont typeface="+mj-lt"/>
              <a:buAutoNum type="arabicParenR" startAt="5"/>
            </a:pPr>
            <a:r>
              <a:rPr lang="en-US" sz="4000" b="1" u="sng" dirty="0">
                <a:latin typeface="Century Gothic" panose="020B0502020202020204" pitchFamily="34" charset="0"/>
              </a:rPr>
              <a:t>What is our purpose in life? </a:t>
            </a:r>
          </a:p>
        </p:txBody>
      </p:sp>
      <p:sp>
        <p:nvSpPr>
          <p:cNvPr id="3" name="Content Placeholder 2">
            <a:extLst>
              <a:ext uri="{FF2B5EF4-FFF2-40B4-BE49-F238E27FC236}">
                <a16:creationId xmlns:a16="http://schemas.microsoft.com/office/drawing/2014/main" id="{FA5BDC02-046F-42D5-80CA-FEC281E0EB0A}"/>
              </a:ext>
            </a:extLst>
          </p:cNvPr>
          <p:cNvSpPr>
            <a:spLocks noGrp="1"/>
          </p:cNvSpPr>
          <p:nvPr>
            <p:ph idx="1"/>
          </p:nvPr>
        </p:nvSpPr>
        <p:spPr>
          <a:xfrm>
            <a:off x="450574" y="1431235"/>
            <a:ext cx="11251096" cy="5027819"/>
          </a:xfrm>
        </p:spPr>
        <p:txBody>
          <a:bodyPr>
            <a:normAutofit/>
          </a:bodyPr>
          <a:lstStyle/>
          <a:p>
            <a:r>
              <a:rPr lang="en-US" sz="3600" dirty="0">
                <a:latin typeface="Century Gothic" panose="020B0502020202020204" pitchFamily="34" charset="0"/>
              </a:rPr>
              <a:t> </a:t>
            </a:r>
            <a:r>
              <a:rPr lang="en-US" sz="3600" b="1" i="1" dirty="0">
                <a:latin typeface="Century Gothic" panose="020B0502020202020204" pitchFamily="34" charset="0"/>
              </a:rPr>
              <a:t>Scripture</a:t>
            </a:r>
            <a:r>
              <a:rPr lang="en-US" sz="3600" i="1" dirty="0">
                <a:latin typeface="Century Gothic" panose="020B0502020202020204" pitchFamily="34" charset="0"/>
              </a:rPr>
              <a:t> – To live a life that is pleasing and glorifying to God and to enjoy him forever.</a:t>
            </a:r>
          </a:p>
          <a:p>
            <a:pPr marL="0" indent="0">
              <a:buNone/>
            </a:pPr>
            <a:endParaRPr lang="en-US" sz="3600" dirty="0">
              <a:latin typeface="Century Gothic" panose="020B0502020202020204" pitchFamily="34" charset="0"/>
            </a:endParaRPr>
          </a:p>
          <a:p>
            <a:r>
              <a:rPr lang="en-US" sz="3600" dirty="0">
                <a:latin typeface="Century Gothic" panose="020B0502020202020204" pitchFamily="34" charset="0"/>
              </a:rPr>
              <a:t> </a:t>
            </a:r>
            <a:r>
              <a:rPr lang="en-US" sz="3600" b="1" i="1" dirty="0">
                <a:latin typeface="Century Gothic" panose="020B0502020202020204" pitchFamily="34" charset="0"/>
              </a:rPr>
              <a:t>Critical Theory </a:t>
            </a:r>
            <a:r>
              <a:rPr lang="en-US" sz="3600" i="1" dirty="0">
                <a:latin typeface="Century Gothic" panose="020B0502020202020204" pitchFamily="34" charset="0"/>
              </a:rPr>
              <a:t>– To fight and vocalize your opposition to systems of power and oppression created by dominant power groups and to eventually overturn their power achieving a state of human equity.  </a:t>
            </a:r>
            <a:endParaRPr lang="en-US" sz="3600" dirty="0">
              <a:latin typeface="Century Gothic" panose="020B0502020202020204" pitchFamily="34" charset="0"/>
            </a:endParaRPr>
          </a:p>
        </p:txBody>
      </p:sp>
    </p:spTree>
    <p:extLst>
      <p:ext uri="{BB962C8B-B14F-4D97-AF65-F5344CB8AC3E}">
        <p14:creationId xmlns:p14="http://schemas.microsoft.com/office/powerpoint/2010/main" val="600655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8B60-F4A2-4C84-B906-1A4A2061D103}"/>
              </a:ext>
            </a:extLst>
          </p:cNvPr>
          <p:cNvSpPr>
            <a:spLocks noGrp="1"/>
          </p:cNvSpPr>
          <p:nvPr>
            <p:ph type="title"/>
          </p:nvPr>
        </p:nvSpPr>
        <p:spPr/>
        <p:txBody>
          <a:bodyPr/>
          <a:lstStyle/>
          <a:p>
            <a:endParaRPr lang="en-US"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FA5BDC02-046F-42D5-80CA-FEC281E0EB0A}"/>
              </a:ext>
            </a:extLst>
          </p:cNvPr>
          <p:cNvSpPr>
            <a:spLocks noGrp="1"/>
          </p:cNvSpPr>
          <p:nvPr>
            <p:ph idx="1"/>
          </p:nvPr>
        </p:nvSpPr>
        <p:spPr>
          <a:xfrm>
            <a:off x="450574" y="596347"/>
            <a:ext cx="11251096" cy="5580615"/>
          </a:xfrm>
        </p:spPr>
        <p:txBody>
          <a:bodyPr>
            <a:normAutofit/>
          </a:bodyPr>
          <a:lstStyle/>
          <a:p>
            <a:pPr marL="0" indent="0">
              <a:buNone/>
            </a:pPr>
            <a:r>
              <a:rPr lang="en-US" sz="4000" dirty="0">
                <a:latin typeface="Century Gothic" panose="020B0502020202020204" pitchFamily="34" charset="0"/>
              </a:rPr>
              <a:t>Then God said, “Let us make man in our image, after our likeness. And let them have dominion over the fish of the sea and over the birds of the heavens and over the livestock and over all the earth and over every creeping thing that creeps on the earth.” </a:t>
            </a:r>
          </a:p>
          <a:p>
            <a:pPr marL="0" indent="0">
              <a:buNone/>
            </a:pPr>
            <a:endParaRPr lang="en-US" sz="3600" dirty="0">
              <a:latin typeface="Century Gothic" panose="020B0502020202020204" pitchFamily="34" charset="0"/>
            </a:endParaRPr>
          </a:p>
          <a:p>
            <a:pPr marL="0" indent="0">
              <a:buNone/>
            </a:pPr>
            <a:r>
              <a:rPr lang="en-US" sz="3200" b="1" dirty="0">
                <a:latin typeface="Century Gothic" panose="020B0502020202020204" pitchFamily="34" charset="0"/>
              </a:rPr>
              <a:t>Genesis 1:26</a:t>
            </a:r>
          </a:p>
          <a:p>
            <a:pPr marL="0" indent="0">
              <a:buNone/>
            </a:pPr>
            <a:endParaRPr lang="en-US" dirty="0">
              <a:latin typeface="Century Gothic" panose="020B0502020202020204" pitchFamily="34" charset="0"/>
            </a:endParaRPr>
          </a:p>
        </p:txBody>
      </p:sp>
    </p:spTree>
    <p:extLst>
      <p:ext uri="{BB962C8B-B14F-4D97-AF65-F5344CB8AC3E}">
        <p14:creationId xmlns:p14="http://schemas.microsoft.com/office/powerpoint/2010/main" val="17104509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2DD9D-7058-42B6-9CA3-640BC72CC455}"/>
              </a:ext>
            </a:extLst>
          </p:cNvPr>
          <p:cNvSpPr>
            <a:spLocks noGrp="1"/>
          </p:cNvSpPr>
          <p:nvPr>
            <p:ph type="title"/>
          </p:nvPr>
        </p:nvSpPr>
        <p:spPr>
          <a:xfrm>
            <a:off x="838200" y="171933"/>
            <a:ext cx="10515600" cy="1325563"/>
          </a:xfrm>
        </p:spPr>
        <p:txBody>
          <a:bodyPr>
            <a:normAutofit/>
          </a:bodyPr>
          <a:lstStyle/>
          <a:p>
            <a:r>
              <a:rPr lang="en-US" sz="4000" b="1" u="sng" dirty="0">
                <a:latin typeface="Century Gothic" panose="020B0502020202020204" pitchFamily="34" charset="0"/>
              </a:rPr>
              <a:t>Observations</a:t>
            </a:r>
          </a:p>
        </p:txBody>
      </p:sp>
      <p:sp>
        <p:nvSpPr>
          <p:cNvPr id="3" name="Content Placeholder 2">
            <a:extLst>
              <a:ext uri="{FF2B5EF4-FFF2-40B4-BE49-F238E27FC236}">
                <a16:creationId xmlns:a16="http://schemas.microsoft.com/office/drawing/2014/main" id="{C83EA905-7F04-442A-9E72-477EC3ADDFD0}"/>
              </a:ext>
            </a:extLst>
          </p:cNvPr>
          <p:cNvSpPr>
            <a:spLocks noGrp="1"/>
          </p:cNvSpPr>
          <p:nvPr>
            <p:ph idx="1"/>
          </p:nvPr>
        </p:nvSpPr>
        <p:spPr>
          <a:xfrm>
            <a:off x="838200" y="1219200"/>
            <a:ext cx="10515600" cy="4957763"/>
          </a:xfrm>
        </p:spPr>
        <p:txBody>
          <a:bodyPr>
            <a:normAutofit/>
          </a:bodyPr>
          <a:lstStyle/>
          <a:p>
            <a:r>
              <a:rPr lang="en-US" sz="3600" dirty="0">
                <a:latin typeface="Century Gothic" panose="020B0502020202020204" pitchFamily="34" charset="0"/>
              </a:rPr>
              <a:t>Make no mistake that racial injustice is evil and wrong. </a:t>
            </a:r>
          </a:p>
          <a:p>
            <a:pPr marL="0" indent="0">
              <a:buNone/>
            </a:pPr>
            <a:endParaRPr lang="en-US" sz="3600" dirty="0">
              <a:latin typeface="Century Gothic" panose="020B0502020202020204" pitchFamily="34" charset="0"/>
            </a:endParaRPr>
          </a:p>
        </p:txBody>
      </p:sp>
    </p:spTree>
    <p:extLst>
      <p:ext uri="{BB962C8B-B14F-4D97-AF65-F5344CB8AC3E}">
        <p14:creationId xmlns:p14="http://schemas.microsoft.com/office/powerpoint/2010/main" val="3626389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2DD9D-7058-42B6-9CA3-640BC72CC455}"/>
              </a:ext>
            </a:extLst>
          </p:cNvPr>
          <p:cNvSpPr>
            <a:spLocks noGrp="1"/>
          </p:cNvSpPr>
          <p:nvPr>
            <p:ph type="title"/>
          </p:nvPr>
        </p:nvSpPr>
        <p:spPr>
          <a:xfrm>
            <a:off x="838200" y="171933"/>
            <a:ext cx="10515600" cy="1325563"/>
          </a:xfrm>
        </p:spPr>
        <p:txBody>
          <a:bodyPr>
            <a:normAutofit/>
          </a:bodyPr>
          <a:lstStyle/>
          <a:p>
            <a:r>
              <a:rPr lang="en-US" sz="4000" b="1" u="sng" dirty="0">
                <a:latin typeface="Century Gothic" panose="020B0502020202020204" pitchFamily="34" charset="0"/>
              </a:rPr>
              <a:t>Observations</a:t>
            </a:r>
          </a:p>
        </p:txBody>
      </p:sp>
      <p:sp>
        <p:nvSpPr>
          <p:cNvPr id="3" name="Content Placeholder 2">
            <a:extLst>
              <a:ext uri="{FF2B5EF4-FFF2-40B4-BE49-F238E27FC236}">
                <a16:creationId xmlns:a16="http://schemas.microsoft.com/office/drawing/2014/main" id="{C83EA905-7F04-442A-9E72-477EC3ADDFD0}"/>
              </a:ext>
            </a:extLst>
          </p:cNvPr>
          <p:cNvSpPr>
            <a:spLocks noGrp="1"/>
          </p:cNvSpPr>
          <p:nvPr>
            <p:ph idx="1"/>
          </p:nvPr>
        </p:nvSpPr>
        <p:spPr>
          <a:xfrm>
            <a:off x="838200" y="1219200"/>
            <a:ext cx="10515600" cy="4957763"/>
          </a:xfrm>
        </p:spPr>
        <p:txBody>
          <a:bodyPr>
            <a:normAutofit/>
          </a:bodyPr>
          <a:lstStyle/>
          <a:p>
            <a:r>
              <a:rPr lang="en-US" sz="3600" dirty="0">
                <a:latin typeface="Century Gothic" panose="020B0502020202020204" pitchFamily="34" charset="0"/>
              </a:rPr>
              <a:t>Make no mistake that racial injustice is evil and wrong. </a:t>
            </a:r>
          </a:p>
          <a:p>
            <a:r>
              <a:rPr lang="en-US" sz="3600" dirty="0">
                <a:latin typeface="Century Gothic" panose="020B0502020202020204" pitchFamily="34" charset="0"/>
              </a:rPr>
              <a:t> The Gospel’s answer to racial injustice is Jesus, not critical theory. </a:t>
            </a:r>
          </a:p>
          <a:p>
            <a:pPr marL="0" indent="0">
              <a:buNone/>
            </a:pPr>
            <a:endParaRPr lang="en-US" sz="3600" dirty="0">
              <a:latin typeface="Century Gothic" panose="020B0502020202020204" pitchFamily="34" charset="0"/>
            </a:endParaRPr>
          </a:p>
        </p:txBody>
      </p:sp>
    </p:spTree>
    <p:extLst>
      <p:ext uri="{BB962C8B-B14F-4D97-AF65-F5344CB8AC3E}">
        <p14:creationId xmlns:p14="http://schemas.microsoft.com/office/powerpoint/2010/main" val="1911670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2DD9D-7058-42B6-9CA3-640BC72CC455}"/>
              </a:ext>
            </a:extLst>
          </p:cNvPr>
          <p:cNvSpPr>
            <a:spLocks noGrp="1"/>
          </p:cNvSpPr>
          <p:nvPr>
            <p:ph type="title"/>
          </p:nvPr>
        </p:nvSpPr>
        <p:spPr>
          <a:xfrm>
            <a:off x="838200" y="171933"/>
            <a:ext cx="10515600" cy="1325563"/>
          </a:xfrm>
        </p:spPr>
        <p:txBody>
          <a:bodyPr>
            <a:normAutofit/>
          </a:bodyPr>
          <a:lstStyle/>
          <a:p>
            <a:r>
              <a:rPr lang="en-US" sz="4000" b="1" u="sng" dirty="0">
                <a:latin typeface="Century Gothic" panose="020B0502020202020204" pitchFamily="34" charset="0"/>
              </a:rPr>
              <a:t>Observations</a:t>
            </a:r>
          </a:p>
        </p:txBody>
      </p:sp>
      <p:sp>
        <p:nvSpPr>
          <p:cNvPr id="3" name="Content Placeholder 2">
            <a:extLst>
              <a:ext uri="{FF2B5EF4-FFF2-40B4-BE49-F238E27FC236}">
                <a16:creationId xmlns:a16="http://schemas.microsoft.com/office/drawing/2014/main" id="{C83EA905-7F04-442A-9E72-477EC3ADDFD0}"/>
              </a:ext>
            </a:extLst>
          </p:cNvPr>
          <p:cNvSpPr>
            <a:spLocks noGrp="1"/>
          </p:cNvSpPr>
          <p:nvPr>
            <p:ph idx="1"/>
          </p:nvPr>
        </p:nvSpPr>
        <p:spPr>
          <a:xfrm>
            <a:off x="838200" y="1219200"/>
            <a:ext cx="10515600" cy="4957763"/>
          </a:xfrm>
        </p:spPr>
        <p:txBody>
          <a:bodyPr>
            <a:normAutofit/>
          </a:bodyPr>
          <a:lstStyle/>
          <a:p>
            <a:r>
              <a:rPr lang="en-US" sz="3600" dirty="0">
                <a:latin typeface="Century Gothic" panose="020B0502020202020204" pitchFamily="34" charset="0"/>
              </a:rPr>
              <a:t>Make no mistake that racial injustice is evil and wrong. </a:t>
            </a:r>
          </a:p>
          <a:p>
            <a:r>
              <a:rPr lang="en-US" sz="3600" dirty="0">
                <a:latin typeface="Century Gothic" panose="020B0502020202020204" pitchFamily="34" charset="0"/>
              </a:rPr>
              <a:t> The Gospel’s answer to racial injustice is Jesus, not critical theory. </a:t>
            </a:r>
          </a:p>
          <a:p>
            <a:r>
              <a:rPr lang="en-US" sz="3600" dirty="0">
                <a:latin typeface="Century Gothic" panose="020B0502020202020204" pitchFamily="34" charset="0"/>
              </a:rPr>
              <a:t> Let’s stand against all injustice with the gospel of Jesus Christ.</a:t>
            </a:r>
          </a:p>
          <a:p>
            <a:pPr marL="0" indent="0">
              <a:buNone/>
            </a:pPr>
            <a:endParaRPr lang="en-US" sz="3600" dirty="0">
              <a:latin typeface="Century Gothic" panose="020B0502020202020204" pitchFamily="34" charset="0"/>
            </a:endParaRPr>
          </a:p>
        </p:txBody>
      </p:sp>
    </p:spTree>
    <p:extLst>
      <p:ext uri="{BB962C8B-B14F-4D97-AF65-F5344CB8AC3E}">
        <p14:creationId xmlns:p14="http://schemas.microsoft.com/office/powerpoint/2010/main" val="2595507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2DD9D-7058-42B6-9CA3-640BC72CC455}"/>
              </a:ext>
            </a:extLst>
          </p:cNvPr>
          <p:cNvSpPr>
            <a:spLocks noGrp="1"/>
          </p:cNvSpPr>
          <p:nvPr>
            <p:ph type="title"/>
          </p:nvPr>
        </p:nvSpPr>
        <p:spPr>
          <a:xfrm>
            <a:off x="838200" y="171933"/>
            <a:ext cx="10515600" cy="1325563"/>
          </a:xfrm>
        </p:spPr>
        <p:txBody>
          <a:bodyPr>
            <a:normAutofit/>
          </a:bodyPr>
          <a:lstStyle/>
          <a:p>
            <a:r>
              <a:rPr lang="en-US" sz="4000" b="1" u="sng" dirty="0">
                <a:latin typeface="Century Gothic" panose="020B0502020202020204" pitchFamily="34" charset="0"/>
              </a:rPr>
              <a:t>Observations</a:t>
            </a:r>
          </a:p>
        </p:txBody>
      </p:sp>
      <p:sp>
        <p:nvSpPr>
          <p:cNvPr id="3" name="Content Placeholder 2">
            <a:extLst>
              <a:ext uri="{FF2B5EF4-FFF2-40B4-BE49-F238E27FC236}">
                <a16:creationId xmlns:a16="http://schemas.microsoft.com/office/drawing/2014/main" id="{C83EA905-7F04-442A-9E72-477EC3ADDFD0}"/>
              </a:ext>
            </a:extLst>
          </p:cNvPr>
          <p:cNvSpPr>
            <a:spLocks noGrp="1"/>
          </p:cNvSpPr>
          <p:nvPr>
            <p:ph idx="1"/>
          </p:nvPr>
        </p:nvSpPr>
        <p:spPr>
          <a:xfrm>
            <a:off x="838200" y="1219200"/>
            <a:ext cx="10515600" cy="4957763"/>
          </a:xfrm>
        </p:spPr>
        <p:txBody>
          <a:bodyPr>
            <a:normAutofit/>
          </a:bodyPr>
          <a:lstStyle/>
          <a:p>
            <a:r>
              <a:rPr lang="en-US" sz="3600" dirty="0">
                <a:latin typeface="Century Gothic" panose="020B0502020202020204" pitchFamily="34" charset="0"/>
              </a:rPr>
              <a:t>Make no mistake that racial injustice is evil and wrong. </a:t>
            </a:r>
          </a:p>
          <a:p>
            <a:r>
              <a:rPr lang="en-US" sz="3600" dirty="0">
                <a:latin typeface="Century Gothic" panose="020B0502020202020204" pitchFamily="34" charset="0"/>
              </a:rPr>
              <a:t> The Gospel’s answer to racial injustice is Jesus, not critical theory. </a:t>
            </a:r>
          </a:p>
          <a:p>
            <a:r>
              <a:rPr lang="en-US" sz="3600" dirty="0">
                <a:latin typeface="Century Gothic" panose="020B0502020202020204" pitchFamily="34" charset="0"/>
              </a:rPr>
              <a:t> Let’s stand against all injustice with the gospel of Jesus Christ.</a:t>
            </a:r>
          </a:p>
          <a:p>
            <a:r>
              <a:rPr lang="en-US" sz="3600" dirty="0">
                <a:latin typeface="Century Gothic" panose="020B0502020202020204" pitchFamily="34" charset="0"/>
              </a:rPr>
              <a:t> Remember, we are who God says we are, not who the world says we are.</a:t>
            </a:r>
          </a:p>
        </p:txBody>
      </p:sp>
    </p:spTree>
    <p:extLst>
      <p:ext uri="{BB962C8B-B14F-4D97-AF65-F5344CB8AC3E}">
        <p14:creationId xmlns:p14="http://schemas.microsoft.com/office/powerpoint/2010/main" val="4105138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8B60-F4A2-4C84-B906-1A4A2061D103}"/>
              </a:ext>
            </a:extLst>
          </p:cNvPr>
          <p:cNvSpPr>
            <a:spLocks noGrp="1"/>
          </p:cNvSpPr>
          <p:nvPr>
            <p:ph type="title"/>
          </p:nvPr>
        </p:nvSpPr>
        <p:spPr/>
        <p:txBody>
          <a:bodyPr/>
          <a:lstStyle/>
          <a:p>
            <a:endParaRPr lang="en-US"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FA5BDC02-046F-42D5-80CA-FEC281E0EB0A}"/>
              </a:ext>
            </a:extLst>
          </p:cNvPr>
          <p:cNvSpPr>
            <a:spLocks noGrp="1"/>
          </p:cNvSpPr>
          <p:nvPr>
            <p:ph idx="1"/>
          </p:nvPr>
        </p:nvSpPr>
        <p:spPr>
          <a:xfrm>
            <a:off x="450574" y="365125"/>
            <a:ext cx="11251096" cy="5811838"/>
          </a:xfrm>
        </p:spPr>
        <p:txBody>
          <a:bodyPr>
            <a:normAutofit fontScale="92500" lnSpcReduction="10000"/>
          </a:bodyPr>
          <a:lstStyle/>
          <a:p>
            <a:pPr marL="0" indent="0">
              <a:buNone/>
            </a:pPr>
            <a:r>
              <a:rPr lang="en-US" sz="4300" dirty="0">
                <a:latin typeface="Century Gothic" panose="020B0502020202020204" pitchFamily="34" charset="0"/>
              </a:rPr>
              <a:t>27 So God created man in his own image, in the image of God he created him; male and female he created them. 28 And God blessed them. And God said to them, “Be fruitful and multiply and fill the earth and subdue it, and have dominion over the fish of the sea and over the birds of the heavens and over every living thing that moves on the earth.”</a:t>
            </a:r>
          </a:p>
          <a:p>
            <a:pPr marL="0" indent="0">
              <a:buNone/>
            </a:pPr>
            <a:endParaRPr lang="en-US" sz="3200" dirty="0">
              <a:latin typeface="Century Gothic" panose="020B0502020202020204" pitchFamily="34" charset="0"/>
            </a:endParaRPr>
          </a:p>
          <a:p>
            <a:pPr marL="0" indent="0">
              <a:buNone/>
            </a:pPr>
            <a:r>
              <a:rPr lang="en-US" sz="3200" b="1" dirty="0">
                <a:latin typeface="Century Gothic" panose="020B0502020202020204" pitchFamily="34" charset="0"/>
              </a:rPr>
              <a:t>Genesis 1:27-28</a:t>
            </a:r>
          </a:p>
          <a:p>
            <a:endParaRPr lang="en-US" dirty="0">
              <a:latin typeface="Century Gothic" panose="020B0502020202020204" pitchFamily="34" charset="0"/>
            </a:endParaRPr>
          </a:p>
        </p:txBody>
      </p:sp>
    </p:spTree>
    <p:extLst>
      <p:ext uri="{BB962C8B-B14F-4D97-AF65-F5344CB8AC3E}">
        <p14:creationId xmlns:p14="http://schemas.microsoft.com/office/powerpoint/2010/main" val="2693507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8B60-F4A2-4C84-B906-1A4A2061D103}"/>
              </a:ext>
            </a:extLst>
          </p:cNvPr>
          <p:cNvSpPr>
            <a:spLocks noGrp="1"/>
          </p:cNvSpPr>
          <p:nvPr>
            <p:ph type="title"/>
          </p:nvPr>
        </p:nvSpPr>
        <p:spPr>
          <a:xfrm>
            <a:off x="450574" y="398946"/>
            <a:ext cx="10515600" cy="1325563"/>
          </a:xfrm>
        </p:spPr>
        <p:txBody>
          <a:bodyPr>
            <a:normAutofit/>
          </a:bodyPr>
          <a:lstStyle/>
          <a:p>
            <a:r>
              <a:rPr lang="en-US" sz="4000" b="1" u="sng" dirty="0">
                <a:latin typeface="Century Gothic" panose="020B0502020202020204" pitchFamily="34" charset="0"/>
              </a:rPr>
              <a:t>What does this Revelation of God tell us</a:t>
            </a:r>
            <a:r>
              <a:rPr lang="en-US" sz="4000" b="1" u="sng" dirty="0">
                <a:latin typeface="+mn-lt"/>
              </a:rPr>
              <a:t>?</a:t>
            </a:r>
          </a:p>
        </p:txBody>
      </p:sp>
      <p:sp>
        <p:nvSpPr>
          <p:cNvPr id="3" name="Content Placeholder 2">
            <a:extLst>
              <a:ext uri="{FF2B5EF4-FFF2-40B4-BE49-F238E27FC236}">
                <a16:creationId xmlns:a16="http://schemas.microsoft.com/office/drawing/2014/main" id="{FA5BDC02-046F-42D5-80CA-FEC281E0EB0A}"/>
              </a:ext>
            </a:extLst>
          </p:cNvPr>
          <p:cNvSpPr>
            <a:spLocks noGrp="1"/>
          </p:cNvSpPr>
          <p:nvPr>
            <p:ph idx="1"/>
          </p:nvPr>
        </p:nvSpPr>
        <p:spPr>
          <a:xfrm>
            <a:off x="450574" y="1550504"/>
            <a:ext cx="11251096" cy="4908550"/>
          </a:xfrm>
        </p:spPr>
        <p:txBody>
          <a:bodyPr>
            <a:normAutofit/>
          </a:bodyPr>
          <a:lstStyle/>
          <a:p>
            <a:pPr marL="742950" indent="-742950">
              <a:buFont typeface="+mj-lt"/>
              <a:buAutoNum type="arabicParenR"/>
            </a:pPr>
            <a:r>
              <a:rPr lang="en-US" sz="3600" dirty="0">
                <a:latin typeface="Century Gothic" panose="020B0502020202020204" pitchFamily="34" charset="0"/>
              </a:rPr>
              <a:t>God created all of humanity – there is only one human race.</a:t>
            </a:r>
          </a:p>
        </p:txBody>
      </p:sp>
    </p:spTree>
    <p:extLst>
      <p:ext uri="{BB962C8B-B14F-4D97-AF65-F5344CB8AC3E}">
        <p14:creationId xmlns:p14="http://schemas.microsoft.com/office/powerpoint/2010/main" val="357991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8B60-F4A2-4C84-B906-1A4A2061D103}"/>
              </a:ext>
            </a:extLst>
          </p:cNvPr>
          <p:cNvSpPr>
            <a:spLocks noGrp="1"/>
          </p:cNvSpPr>
          <p:nvPr>
            <p:ph type="title"/>
          </p:nvPr>
        </p:nvSpPr>
        <p:spPr>
          <a:xfrm>
            <a:off x="450574" y="398946"/>
            <a:ext cx="10515600" cy="1325563"/>
          </a:xfrm>
        </p:spPr>
        <p:txBody>
          <a:bodyPr>
            <a:normAutofit/>
          </a:bodyPr>
          <a:lstStyle/>
          <a:p>
            <a:r>
              <a:rPr lang="en-US" sz="4000" b="1" u="sng" dirty="0">
                <a:latin typeface="Century Gothic" panose="020B0502020202020204" pitchFamily="34" charset="0"/>
              </a:rPr>
              <a:t>What does this Revelation of God tell us</a:t>
            </a:r>
            <a:r>
              <a:rPr lang="en-US" sz="4000" b="1" u="sng" dirty="0">
                <a:latin typeface="+mn-lt"/>
              </a:rPr>
              <a:t>?</a:t>
            </a:r>
          </a:p>
        </p:txBody>
      </p:sp>
      <p:sp>
        <p:nvSpPr>
          <p:cNvPr id="3" name="Content Placeholder 2">
            <a:extLst>
              <a:ext uri="{FF2B5EF4-FFF2-40B4-BE49-F238E27FC236}">
                <a16:creationId xmlns:a16="http://schemas.microsoft.com/office/drawing/2014/main" id="{FA5BDC02-046F-42D5-80CA-FEC281E0EB0A}"/>
              </a:ext>
            </a:extLst>
          </p:cNvPr>
          <p:cNvSpPr>
            <a:spLocks noGrp="1"/>
          </p:cNvSpPr>
          <p:nvPr>
            <p:ph idx="1"/>
          </p:nvPr>
        </p:nvSpPr>
        <p:spPr>
          <a:xfrm>
            <a:off x="450574" y="1550504"/>
            <a:ext cx="11251096" cy="4908550"/>
          </a:xfrm>
        </p:spPr>
        <p:txBody>
          <a:bodyPr>
            <a:normAutofit/>
          </a:bodyPr>
          <a:lstStyle/>
          <a:p>
            <a:pPr marL="742950" indent="-742950">
              <a:buFont typeface="+mj-lt"/>
              <a:buAutoNum type="arabicParenR"/>
            </a:pPr>
            <a:r>
              <a:rPr lang="en-US" sz="3600" dirty="0">
                <a:latin typeface="Century Gothic" panose="020B0502020202020204" pitchFamily="34" charset="0"/>
              </a:rPr>
              <a:t>God created all of humanity – there is only one human race.</a:t>
            </a:r>
          </a:p>
          <a:p>
            <a:pPr marL="742950" indent="-742950">
              <a:buFont typeface="+mj-lt"/>
              <a:buAutoNum type="arabicParenR"/>
            </a:pPr>
            <a:r>
              <a:rPr lang="en-US" sz="3600" dirty="0">
                <a:latin typeface="Century Gothic" panose="020B0502020202020204" pitchFamily="34" charset="0"/>
              </a:rPr>
              <a:t>God created humanity in his likeness – in the image of God. </a:t>
            </a:r>
          </a:p>
        </p:txBody>
      </p:sp>
    </p:spTree>
    <p:extLst>
      <p:ext uri="{BB962C8B-B14F-4D97-AF65-F5344CB8AC3E}">
        <p14:creationId xmlns:p14="http://schemas.microsoft.com/office/powerpoint/2010/main" val="1265912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8B60-F4A2-4C84-B906-1A4A2061D103}"/>
              </a:ext>
            </a:extLst>
          </p:cNvPr>
          <p:cNvSpPr>
            <a:spLocks noGrp="1"/>
          </p:cNvSpPr>
          <p:nvPr>
            <p:ph type="title"/>
          </p:nvPr>
        </p:nvSpPr>
        <p:spPr>
          <a:xfrm>
            <a:off x="450574" y="398946"/>
            <a:ext cx="10515600" cy="1325563"/>
          </a:xfrm>
        </p:spPr>
        <p:txBody>
          <a:bodyPr>
            <a:normAutofit/>
          </a:bodyPr>
          <a:lstStyle/>
          <a:p>
            <a:r>
              <a:rPr lang="en-US" sz="4000" b="1" u="sng" dirty="0">
                <a:latin typeface="Century Gothic" panose="020B0502020202020204" pitchFamily="34" charset="0"/>
              </a:rPr>
              <a:t>What does this Revelation of God tell us</a:t>
            </a:r>
            <a:r>
              <a:rPr lang="en-US" sz="4000" b="1" u="sng" dirty="0">
                <a:latin typeface="+mn-lt"/>
              </a:rPr>
              <a:t>?</a:t>
            </a:r>
          </a:p>
        </p:txBody>
      </p:sp>
      <p:sp>
        <p:nvSpPr>
          <p:cNvPr id="3" name="Content Placeholder 2">
            <a:extLst>
              <a:ext uri="{FF2B5EF4-FFF2-40B4-BE49-F238E27FC236}">
                <a16:creationId xmlns:a16="http://schemas.microsoft.com/office/drawing/2014/main" id="{FA5BDC02-046F-42D5-80CA-FEC281E0EB0A}"/>
              </a:ext>
            </a:extLst>
          </p:cNvPr>
          <p:cNvSpPr>
            <a:spLocks noGrp="1"/>
          </p:cNvSpPr>
          <p:nvPr>
            <p:ph idx="1"/>
          </p:nvPr>
        </p:nvSpPr>
        <p:spPr>
          <a:xfrm>
            <a:off x="450574" y="1550504"/>
            <a:ext cx="11251096" cy="4908550"/>
          </a:xfrm>
        </p:spPr>
        <p:txBody>
          <a:bodyPr>
            <a:normAutofit/>
          </a:bodyPr>
          <a:lstStyle/>
          <a:p>
            <a:pPr marL="742950" indent="-742950">
              <a:buFont typeface="+mj-lt"/>
              <a:buAutoNum type="arabicParenR"/>
            </a:pPr>
            <a:r>
              <a:rPr lang="en-US" sz="3600" dirty="0">
                <a:latin typeface="Century Gothic" panose="020B0502020202020204" pitchFamily="34" charset="0"/>
              </a:rPr>
              <a:t>God created all of humanity – there is only one human race.</a:t>
            </a:r>
          </a:p>
          <a:p>
            <a:pPr marL="742950" indent="-742950">
              <a:buFont typeface="+mj-lt"/>
              <a:buAutoNum type="arabicParenR"/>
            </a:pPr>
            <a:r>
              <a:rPr lang="en-US" sz="3600" dirty="0">
                <a:latin typeface="Century Gothic" panose="020B0502020202020204" pitchFamily="34" charset="0"/>
              </a:rPr>
              <a:t>God created humanity in his likeness – in the image of God. </a:t>
            </a:r>
          </a:p>
          <a:p>
            <a:pPr marL="742950" indent="-742950">
              <a:buFont typeface="+mj-lt"/>
              <a:buAutoNum type="arabicParenR"/>
            </a:pPr>
            <a:r>
              <a:rPr lang="en-US" sz="3600" dirty="0">
                <a:latin typeface="Century Gothic" panose="020B0502020202020204" pitchFamily="34" charset="0"/>
              </a:rPr>
              <a:t>God created humanity with a purpose. </a:t>
            </a:r>
          </a:p>
        </p:txBody>
      </p:sp>
    </p:spTree>
    <p:extLst>
      <p:ext uri="{BB962C8B-B14F-4D97-AF65-F5344CB8AC3E}">
        <p14:creationId xmlns:p14="http://schemas.microsoft.com/office/powerpoint/2010/main" val="4179685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8B60-F4A2-4C84-B906-1A4A2061D103}"/>
              </a:ext>
            </a:extLst>
          </p:cNvPr>
          <p:cNvSpPr>
            <a:spLocks noGrp="1"/>
          </p:cNvSpPr>
          <p:nvPr>
            <p:ph type="title"/>
          </p:nvPr>
        </p:nvSpPr>
        <p:spPr>
          <a:xfrm>
            <a:off x="450574" y="398946"/>
            <a:ext cx="10515600" cy="1325563"/>
          </a:xfrm>
        </p:spPr>
        <p:txBody>
          <a:bodyPr>
            <a:normAutofit/>
          </a:bodyPr>
          <a:lstStyle/>
          <a:p>
            <a:r>
              <a:rPr lang="en-US" sz="4000" b="1" u="sng" dirty="0">
                <a:latin typeface="Century Gothic" panose="020B0502020202020204" pitchFamily="34" charset="0"/>
              </a:rPr>
              <a:t>What does this Revelation of God tell us</a:t>
            </a:r>
            <a:r>
              <a:rPr lang="en-US" sz="4000" b="1" u="sng" dirty="0">
                <a:latin typeface="+mn-lt"/>
              </a:rPr>
              <a:t>?</a:t>
            </a:r>
          </a:p>
        </p:txBody>
      </p:sp>
      <p:sp>
        <p:nvSpPr>
          <p:cNvPr id="3" name="Content Placeholder 2">
            <a:extLst>
              <a:ext uri="{FF2B5EF4-FFF2-40B4-BE49-F238E27FC236}">
                <a16:creationId xmlns:a16="http://schemas.microsoft.com/office/drawing/2014/main" id="{FA5BDC02-046F-42D5-80CA-FEC281E0EB0A}"/>
              </a:ext>
            </a:extLst>
          </p:cNvPr>
          <p:cNvSpPr>
            <a:spLocks noGrp="1"/>
          </p:cNvSpPr>
          <p:nvPr>
            <p:ph idx="1"/>
          </p:nvPr>
        </p:nvSpPr>
        <p:spPr>
          <a:xfrm>
            <a:off x="450574" y="1550504"/>
            <a:ext cx="11251096" cy="4908550"/>
          </a:xfrm>
        </p:spPr>
        <p:txBody>
          <a:bodyPr>
            <a:normAutofit/>
          </a:bodyPr>
          <a:lstStyle/>
          <a:p>
            <a:pPr marL="742950" indent="-742950">
              <a:buFont typeface="+mj-lt"/>
              <a:buAutoNum type="arabicParenR"/>
            </a:pPr>
            <a:r>
              <a:rPr lang="en-US" sz="3600" dirty="0">
                <a:latin typeface="Century Gothic" panose="020B0502020202020204" pitchFamily="34" charset="0"/>
              </a:rPr>
              <a:t>God created all of humanity – there is only one human race.</a:t>
            </a:r>
          </a:p>
          <a:p>
            <a:pPr marL="742950" indent="-742950">
              <a:buFont typeface="+mj-lt"/>
              <a:buAutoNum type="arabicParenR"/>
            </a:pPr>
            <a:r>
              <a:rPr lang="en-US" sz="3600" dirty="0">
                <a:latin typeface="Century Gothic" panose="020B0502020202020204" pitchFamily="34" charset="0"/>
              </a:rPr>
              <a:t>God created humanity in his likeness – in the image of God. </a:t>
            </a:r>
          </a:p>
          <a:p>
            <a:pPr marL="742950" indent="-742950">
              <a:buFont typeface="+mj-lt"/>
              <a:buAutoNum type="arabicParenR"/>
            </a:pPr>
            <a:r>
              <a:rPr lang="en-US" sz="3600" dirty="0">
                <a:latin typeface="Century Gothic" panose="020B0502020202020204" pitchFamily="34" charset="0"/>
              </a:rPr>
              <a:t>God created humanity with a purpose. </a:t>
            </a:r>
          </a:p>
          <a:p>
            <a:pPr marL="742950" indent="-742950">
              <a:buFont typeface="+mj-lt"/>
              <a:buAutoNum type="arabicParenR"/>
            </a:pPr>
            <a:r>
              <a:rPr lang="en-US" sz="3600" dirty="0">
                <a:latin typeface="Century Gothic" panose="020B0502020202020204" pitchFamily="34" charset="0"/>
              </a:rPr>
              <a:t>God created humanity with two specific genders – male and female.</a:t>
            </a:r>
          </a:p>
        </p:txBody>
      </p:sp>
    </p:spTree>
    <p:extLst>
      <p:ext uri="{BB962C8B-B14F-4D97-AF65-F5344CB8AC3E}">
        <p14:creationId xmlns:p14="http://schemas.microsoft.com/office/powerpoint/2010/main" val="1121140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8B60-F4A2-4C84-B906-1A4A2061D103}"/>
              </a:ext>
            </a:extLst>
          </p:cNvPr>
          <p:cNvSpPr>
            <a:spLocks noGrp="1"/>
          </p:cNvSpPr>
          <p:nvPr>
            <p:ph type="title"/>
          </p:nvPr>
        </p:nvSpPr>
        <p:spPr>
          <a:xfrm>
            <a:off x="450574" y="398946"/>
            <a:ext cx="10515600" cy="1325563"/>
          </a:xfrm>
        </p:spPr>
        <p:txBody>
          <a:bodyPr>
            <a:normAutofit/>
          </a:bodyPr>
          <a:lstStyle/>
          <a:p>
            <a:r>
              <a:rPr lang="en-US" sz="4000" b="1" u="sng" dirty="0">
                <a:latin typeface="Century Gothic" panose="020B0502020202020204" pitchFamily="34" charset="0"/>
              </a:rPr>
              <a:t>What does this Revelation of God tell us</a:t>
            </a:r>
            <a:r>
              <a:rPr lang="en-US" sz="4000" b="1" u="sng" dirty="0">
                <a:latin typeface="+mn-lt"/>
              </a:rPr>
              <a:t>?</a:t>
            </a:r>
          </a:p>
        </p:txBody>
      </p:sp>
      <p:sp>
        <p:nvSpPr>
          <p:cNvPr id="3" name="Content Placeholder 2">
            <a:extLst>
              <a:ext uri="{FF2B5EF4-FFF2-40B4-BE49-F238E27FC236}">
                <a16:creationId xmlns:a16="http://schemas.microsoft.com/office/drawing/2014/main" id="{FA5BDC02-046F-42D5-80CA-FEC281E0EB0A}"/>
              </a:ext>
            </a:extLst>
          </p:cNvPr>
          <p:cNvSpPr>
            <a:spLocks noGrp="1"/>
          </p:cNvSpPr>
          <p:nvPr>
            <p:ph idx="1"/>
          </p:nvPr>
        </p:nvSpPr>
        <p:spPr>
          <a:xfrm>
            <a:off x="450574" y="1550504"/>
            <a:ext cx="11251096" cy="4908550"/>
          </a:xfrm>
        </p:spPr>
        <p:txBody>
          <a:bodyPr>
            <a:normAutofit/>
          </a:bodyPr>
          <a:lstStyle/>
          <a:p>
            <a:pPr marL="742950" indent="-742950">
              <a:buFont typeface="+mj-lt"/>
              <a:buAutoNum type="arabicParenR"/>
            </a:pPr>
            <a:r>
              <a:rPr lang="en-US" sz="3600" dirty="0">
                <a:latin typeface="Century Gothic" panose="020B0502020202020204" pitchFamily="34" charset="0"/>
              </a:rPr>
              <a:t>God created all of humanity – there is only one human race.</a:t>
            </a:r>
          </a:p>
          <a:p>
            <a:pPr marL="742950" indent="-742950">
              <a:buFont typeface="+mj-lt"/>
              <a:buAutoNum type="arabicParenR"/>
            </a:pPr>
            <a:r>
              <a:rPr lang="en-US" sz="3600" dirty="0">
                <a:latin typeface="Century Gothic" panose="020B0502020202020204" pitchFamily="34" charset="0"/>
              </a:rPr>
              <a:t>God created humanity in his likeness – in the image of God. </a:t>
            </a:r>
          </a:p>
          <a:p>
            <a:pPr marL="742950" indent="-742950">
              <a:buFont typeface="+mj-lt"/>
              <a:buAutoNum type="arabicParenR"/>
            </a:pPr>
            <a:r>
              <a:rPr lang="en-US" sz="3600" dirty="0">
                <a:latin typeface="Century Gothic" panose="020B0502020202020204" pitchFamily="34" charset="0"/>
              </a:rPr>
              <a:t>God created humanity with a purpose. </a:t>
            </a:r>
          </a:p>
          <a:p>
            <a:pPr marL="742950" indent="-742950">
              <a:buFont typeface="+mj-lt"/>
              <a:buAutoNum type="arabicParenR"/>
            </a:pPr>
            <a:r>
              <a:rPr lang="en-US" sz="3600" dirty="0">
                <a:latin typeface="Century Gothic" panose="020B0502020202020204" pitchFamily="34" charset="0"/>
              </a:rPr>
              <a:t>God created humanity with two specific genders – male and female.</a:t>
            </a:r>
          </a:p>
          <a:p>
            <a:pPr marL="742950" indent="-742950">
              <a:buFont typeface="+mj-lt"/>
              <a:buAutoNum type="arabicParenR"/>
            </a:pPr>
            <a:r>
              <a:rPr lang="en-US" sz="3600" dirty="0">
                <a:latin typeface="Century Gothic" panose="020B0502020202020204" pitchFamily="34" charset="0"/>
              </a:rPr>
              <a:t>All that God created was very good. </a:t>
            </a:r>
            <a:endParaRPr lang="en-US" sz="2000" dirty="0">
              <a:latin typeface="Century Gothic" panose="020B0502020202020204" pitchFamily="34" charset="0"/>
            </a:endParaRPr>
          </a:p>
        </p:txBody>
      </p:sp>
    </p:spTree>
    <p:extLst>
      <p:ext uri="{BB962C8B-B14F-4D97-AF65-F5344CB8AC3E}">
        <p14:creationId xmlns:p14="http://schemas.microsoft.com/office/powerpoint/2010/main" val="779088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8B60-F4A2-4C84-B906-1A4A2061D103}"/>
              </a:ext>
            </a:extLst>
          </p:cNvPr>
          <p:cNvSpPr>
            <a:spLocks noGrp="1"/>
          </p:cNvSpPr>
          <p:nvPr>
            <p:ph type="title"/>
          </p:nvPr>
        </p:nvSpPr>
        <p:spPr>
          <a:xfrm>
            <a:off x="450574" y="398946"/>
            <a:ext cx="10515600" cy="2079211"/>
          </a:xfrm>
        </p:spPr>
        <p:txBody>
          <a:bodyPr>
            <a:normAutofit/>
          </a:bodyPr>
          <a:lstStyle/>
          <a:p>
            <a:endParaRPr lang="en-US" sz="4000" dirty="0">
              <a:latin typeface="+mn-lt"/>
            </a:endParaRPr>
          </a:p>
        </p:txBody>
      </p:sp>
      <p:sp>
        <p:nvSpPr>
          <p:cNvPr id="3" name="Content Placeholder 2">
            <a:extLst>
              <a:ext uri="{FF2B5EF4-FFF2-40B4-BE49-F238E27FC236}">
                <a16:creationId xmlns:a16="http://schemas.microsoft.com/office/drawing/2014/main" id="{FA5BDC02-046F-42D5-80CA-FEC281E0EB0A}"/>
              </a:ext>
            </a:extLst>
          </p:cNvPr>
          <p:cNvSpPr>
            <a:spLocks noGrp="1"/>
          </p:cNvSpPr>
          <p:nvPr>
            <p:ph idx="1"/>
          </p:nvPr>
        </p:nvSpPr>
        <p:spPr>
          <a:xfrm>
            <a:off x="450574" y="398947"/>
            <a:ext cx="11251096" cy="6060108"/>
          </a:xfrm>
        </p:spPr>
        <p:txBody>
          <a:bodyPr>
            <a:normAutofit/>
          </a:bodyPr>
          <a:lstStyle/>
          <a:p>
            <a:pPr marL="0" indent="0">
              <a:buNone/>
            </a:pPr>
            <a:r>
              <a:rPr lang="en-US" sz="4000" dirty="0">
                <a:latin typeface="Century Gothic" panose="020B0502020202020204" pitchFamily="34" charset="0"/>
              </a:rPr>
              <a:t>How do these truths of God as Creator connect with what we see happening all around us</a:t>
            </a:r>
            <a:r>
              <a:rPr lang="en-US" sz="4000" dirty="0"/>
              <a:t>?</a:t>
            </a:r>
            <a:endParaRPr lang="en-US" sz="2400" dirty="0"/>
          </a:p>
        </p:txBody>
      </p:sp>
    </p:spTree>
    <p:extLst>
      <p:ext uri="{BB962C8B-B14F-4D97-AF65-F5344CB8AC3E}">
        <p14:creationId xmlns:p14="http://schemas.microsoft.com/office/powerpoint/2010/main" val="1111650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943</Words>
  <Application>Microsoft Office PowerPoint</Application>
  <PresentationFormat>Widescreen</PresentationFormat>
  <Paragraphs>73</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Century Gothic</vt:lpstr>
      <vt:lpstr>Office Theme</vt:lpstr>
      <vt:lpstr>PowerPoint Presentation</vt:lpstr>
      <vt:lpstr>PowerPoint Presentation</vt:lpstr>
      <vt:lpstr>PowerPoint Presentation</vt:lpstr>
      <vt:lpstr>What does this Revelation of God tell us?</vt:lpstr>
      <vt:lpstr>What does this Revelation of God tell us?</vt:lpstr>
      <vt:lpstr>What does this Revelation of God tell us?</vt:lpstr>
      <vt:lpstr>What does this Revelation of God tell us?</vt:lpstr>
      <vt:lpstr>What does this Revelation of God tell us?</vt:lpstr>
      <vt:lpstr>PowerPoint Presentation</vt:lpstr>
      <vt:lpstr>How do these truths of God as Creator connect with what we see happening all around us? </vt:lpstr>
      <vt:lpstr>Why am I talking about this in church?  </vt:lpstr>
      <vt:lpstr>What is contemporary critical theory? </vt:lpstr>
      <vt:lpstr>Who/what are human beings? </vt:lpstr>
      <vt:lpstr>Where does our primary identity come from?</vt:lpstr>
      <vt:lpstr>Where does our primary identity come from?</vt:lpstr>
      <vt:lpstr>Why is there suffering and injustice in the world? </vt:lpstr>
      <vt:lpstr>Why is there suffering and injustice in the world? </vt:lpstr>
      <vt:lpstr>How can we be rescued from the suffering and injustice of the world?</vt:lpstr>
      <vt:lpstr>What is our purpose in life? </vt:lpstr>
      <vt:lpstr>Observations</vt:lpstr>
      <vt:lpstr>Observations</vt:lpstr>
      <vt:lpstr>Observations</vt:lpstr>
      <vt:lpstr>Observations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Pastor Marc Ramirez</dc:creator>
  <cp:lastModifiedBy>Marc Ramirez</cp:lastModifiedBy>
  <cp:revision>15</cp:revision>
  <dcterms:created xsi:type="dcterms:W3CDTF">2020-06-19T18:41:14Z</dcterms:created>
  <dcterms:modified xsi:type="dcterms:W3CDTF">2020-06-21T13:46:11Z</dcterms:modified>
</cp:coreProperties>
</file>