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65" r:id="rId5"/>
    <p:sldId id="267" r:id="rId6"/>
    <p:sldId id="291" r:id="rId7"/>
    <p:sldId id="269" r:id="rId8"/>
    <p:sldId id="270" r:id="rId9"/>
    <p:sldId id="289" r:id="rId10"/>
    <p:sldId id="271" r:id="rId11"/>
    <p:sldId id="272" r:id="rId12"/>
    <p:sldId id="258" r:id="rId13"/>
    <p:sldId id="273" r:id="rId14"/>
    <p:sldId id="274" r:id="rId15"/>
    <p:sldId id="275" r:id="rId16"/>
    <p:sldId id="259" r:id="rId17"/>
    <p:sldId id="276" r:id="rId18"/>
    <p:sldId id="277" r:id="rId19"/>
    <p:sldId id="290" r:id="rId20"/>
    <p:sldId id="278" r:id="rId21"/>
    <p:sldId id="280" r:id="rId22"/>
    <p:sldId id="279" r:id="rId23"/>
    <p:sldId id="260" r:id="rId24"/>
    <p:sldId id="282" r:id="rId25"/>
    <p:sldId id="283" r:id="rId26"/>
    <p:sldId id="286" r:id="rId27"/>
    <p:sldId id="287" r:id="rId28"/>
    <p:sldId id="288" r:id="rId29"/>
    <p:sldId id="264" r:id="rId30"/>
    <p:sldId id="262" r:id="rId31"/>
    <p:sldId id="257"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10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2D69-9358-4811-BBFF-AA84F8126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8E008F-398C-465E-B560-76C6F2ECA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31B67-787B-4F98-BDD4-8A32698F1594}"/>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5" name="Footer Placeholder 4">
            <a:extLst>
              <a:ext uri="{FF2B5EF4-FFF2-40B4-BE49-F238E27FC236}">
                <a16:creationId xmlns:a16="http://schemas.microsoft.com/office/drawing/2014/main" id="{D740958E-3FDE-42B8-B513-DFB99FE0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F0658-BDFC-4D1A-BC87-4B11DF673510}"/>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146194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8AEE-2146-46BA-A6D8-0919D307A0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AF615D-165F-4A85-99F8-67FA4F68F9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8F999-33CA-4DFF-8B98-86422DE03129}"/>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5" name="Footer Placeholder 4">
            <a:extLst>
              <a:ext uri="{FF2B5EF4-FFF2-40B4-BE49-F238E27FC236}">
                <a16:creationId xmlns:a16="http://schemas.microsoft.com/office/drawing/2014/main" id="{3CE55B5B-D5F4-40C8-9511-3F48E4BA3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922B9-0E3C-4C44-9280-42577AAC7163}"/>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255497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D2803-7DAC-489C-978A-BDCF8F8BA0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46A2F-E0EC-4889-88B9-5BAA375C3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34D02-5E96-4C40-98C3-713BD561A874}"/>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5" name="Footer Placeholder 4">
            <a:extLst>
              <a:ext uri="{FF2B5EF4-FFF2-40B4-BE49-F238E27FC236}">
                <a16:creationId xmlns:a16="http://schemas.microsoft.com/office/drawing/2014/main" id="{29E5F160-8B27-4306-A20E-DF6450751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6A064-CC4C-4B76-A0B5-274529589E0B}"/>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238062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DF5A-FFA1-4924-A559-EB5B32203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29FEA-E3C1-4CDC-9CC4-C954F12D5E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B3EC2-DEFA-41A7-815C-B0DDEB4A8EB5}"/>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5" name="Footer Placeholder 4">
            <a:extLst>
              <a:ext uri="{FF2B5EF4-FFF2-40B4-BE49-F238E27FC236}">
                <a16:creationId xmlns:a16="http://schemas.microsoft.com/office/drawing/2014/main" id="{B7F4B928-828E-4554-ACC7-E1F406816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77F9B-237B-4181-98DF-1BA93B9EAFC7}"/>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34973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5AFB-0534-4DD2-AE42-C542870BC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C238DD-A92E-4B6C-875B-57A6FEDE2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B0A3D5-FD68-4F60-80F5-D797536F7F7A}"/>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5" name="Footer Placeholder 4">
            <a:extLst>
              <a:ext uri="{FF2B5EF4-FFF2-40B4-BE49-F238E27FC236}">
                <a16:creationId xmlns:a16="http://schemas.microsoft.com/office/drawing/2014/main" id="{7FA1BCBA-CA0F-4835-8983-719F1C1B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5572A-DFD5-4A63-9997-6A5C2C8456FD}"/>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19785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7D68-33FE-4FDB-BBC5-AC3DCD041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6C1FB-5610-42DA-92FF-9AD5C4FA10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BC2B5-F38A-4ABA-A8D8-447E349DE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D3C50D-7BB8-4652-BE56-87BE93B9F3FF}"/>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6" name="Footer Placeholder 5">
            <a:extLst>
              <a:ext uri="{FF2B5EF4-FFF2-40B4-BE49-F238E27FC236}">
                <a16:creationId xmlns:a16="http://schemas.microsoft.com/office/drawing/2014/main" id="{7D34E2E7-C8DC-4887-A83B-65B8FF441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817AD-A8FF-42C8-B761-A39897221FAB}"/>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287969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4459-C965-47CB-A493-53D3DB8DD7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045CC-235B-4739-9BF7-6CEE022CD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D00CB-5933-492B-9CB9-365FE88109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58E6B-6DD1-4404-910E-7FB41BAB6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A1EC89-02F6-4DA9-86A2-C09B0E3EE0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B346D-F3F2-42DC-B37F-E1457D13D18A}"/>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8" name="Footer Placeholder 7">
            <a:extLst>
              <a:ext uri="{FF2B5EF4-FFF2-40B4-BE49-F238E27FC236}">
                <a16:creationId xmlns:a16="http://schemas.microsoft.com/office/drawing/2014/main" id="{891D0B0A-42E3-46A1-91E1-EC5024A726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47891F-53F8-44EB-9F00-872750FD757E}"/>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199625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B17B-E771-45D7-8EC1-44C5601AF1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611D57-3A27-4CEF-9FE6-2ACAB059F863}"/>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4" name="Footer Placeholder 3">
            <a:extLst>
              <a:ext uri="{FF2B5EF4-FFF2-40B4-BE49-F238E27FC236}">
                <a16:creationId xmlns:a16="http://schemas.microsoft.com/office/drawing/2014/main" id="{8E72FC60-68B7-482F-B94F-50647013FB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A57812-BE3E-4A36-975F-66A756EBC186}"/>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170209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16E62-8D70-4489-AADB-2B65092CF8C5}"/>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3" name="Footer Placeholder 2">
            <a:extLst>
              <a:ext uri="{FF2B5EF4-FFF2-40B4-BE49-F238E27FC236}">
                <a16:creationId xmlns:a16="http://schemas.microsoft.com/office/drawing/2014/main" id="{0BACB70B-F67C-42FB-AEF0-5504875373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4C1CE-5514-49C0-9959-62B8A44B8F54}"/>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32963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0D8B-A0E6-43EE-9968-C5F596036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E6F24C-86E9-495F-A33D-57870662E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CFE415-F96B-4AEC-B604-F6016FBDD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227AF-6AA0-47AD-9C9D-CCC08BFC65E6}"/>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6" name="Footer Placeholder 5">
            <a:extLst>
              <a:ext uri="{FF2B5EF4-FFF2-40B4-BE49-F238E27FC236}">
                <a16:creationId xmlns:a16="http://schemas.microsoft.com/office/drawing/2014/main" id="{F18E9BFD-6AE4-4CCB-8057-C275D202C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DD14F-3659-499D-8DA9-E2BBB444059D}"/>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301258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61B9-53D0-4224-8DEE-79A72C3E3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48EBAD-0A54-45E1-A9D4-5DF6541D9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434FD-6E1A-476D-A9AE-FF4E1220A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0133C-1F8D-48D3-A3C8-60B4C8D57E86}"/>
              </a:ext>
            </a:extLst>
          </p:cNvPr>
          <p:cNvSpPr>
            <a:spLocks noGrp="1"/>
          </p:cNvSpPr>
          <p:nvPr>
            <p:ph type="dt" sz="half" idx="10"/>
          </p:nvPr>
        </p:nvSpPr>
        <p:spPr/>
        <p:txBody>
          <a:bodyPr/>
          <a:lstStyle/>
          <a:p>
            <a:fld id="{897C1CE4-21BB-406B-9438-EE1566D9825C}" type="datetimeFigureOut">
              <a:rPr lang="en-US" smtClean="0"/>
              <a:t>1/11/2020</a:t>
            </a:fld>
            <a:endParaRPr lang="en-US"/>
          </a:p>
        </p:txBody>
      </p:sp>
      <p:sp>
        <p:nvSpPr>
          <p:cNvPr id="6" name="Footer Placeholder 5">
            <a:extLst>
              <a:ext uri="{FF2B5EF4-FFF2-40B4-BE49-F238E27FC236}">
                <a16:creationId xmlns:a16="http://schemas.microsoft.com/office/drawing/2014/main" id="{2F492403-4CF4-4233-A685-E94E853C8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21A8C-A68D-4162-B660-9D76007A3E21}"/>
              </a:ext>
            </a:extLst>
          </p:cNvPr>
          <p:cNvSpPr>
            <a:spLocks noGrp="1"/>
          </p:cNvSpPr>
          <p:nvPr>
            <p:ph type="sldNum" sz="quarter" idx="12"/>
          </p:nvPr>
        </p:nvSpPr>
        <p:spPr/>
        <p:txBody>
          <a:bodyPr/>
          <a:lstStyle/>
          <a:p>
            <a:fld id="{0D83B700-9A56-423A-9FA3-368980A0F0CB}" type="slidenum">
              <a:rPr lang="en-US" smtClean="0"/>
              <a:t>‹#›</a:t>
            </a:fld>
            <a:endParaRPr lang="en-US"/>
          </a:p>
        </p:txBody>
      </p:sp>
    </p:spTree>
    <p:extLst>
      <p:ext uri="{BB962C8B-B14F-4D97-AF65-F5344CB8AC3E}">
        <p14:creationId xmlns:p14="http://schemas.microsoft.com/office/powerpoint/2010/main" val="344089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21C06-54DB-4CA0-A081-ABE774B60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DCE710-A8F1-4DEF-9525-9FEF87E64B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610DB-12A9-41E8-9AC0-7248CEB83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C1CE4-21BB-406B-9438-EE1566D9825C}" type="datetimeFigureOut">
              <a:rPr lang="en-US" smtClean="0"/>
              <a:t>1/11/2020</a:t>
            </a:fld>
            <a:endParaRPr lang="en-US"/>
          </a:p>
        </p:txBody>
      </p:sp>
      <p:sp>
        <p:nvSpPr>
          <p:cNvPr id="5" name="Footer Placeholder 4">
            <a:extLst>
              <a:ext uri="{FF2B5EF4-FFF2-40B4-BE49-F238E27FC236}">
                <a16:creationId xmlns:a16="http://schemas.microsoft.com/office/drawing/2014/main" id="{C5C26262-127E-452B-B7D2-BDD89E4B4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06CC0-5FB1-4F18-82EC-A4B713866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3B700-9A56-423A-9FA3-368980A0F0CB}" type="slidenum">
              <a:rPr lang="en-US" smtClean="0"/>
              <a:t>‹#›</a:t>
            </a:fld>
            <a:endParaRPr lang="en-US"/>
          </a:p>
        </p:txBody>
      </p:sp>
    </p:spTree>
    <p:extLst>
      <p:ext uri="{BB962C8B-B14F-4D97-AF65-F5344CB8AC3E}">
        <p14:creationId xmlns:p14="http://schemas.microsoft.com/office/powerpoint/2010/main" val="183865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AC2B-F0CC-43A7-9A18-ECB8536227B8}"/>
              </a:ext>
            </a:extLst>
          </p:cNvPr>
          <p:cNvSpPr>
            <a:spLocks noGrp="1"/>
          </p:cNvSpPr>
          <p:nvPr>
            <p:ph type="ctrTitle"/>
          </p:nvPr>
        </p:nvSpPr>
        <p:spPr>
          <a:xfrm>
            <a:off x="0" y="246062"/>
            <a:ext cx="12192000" cy="5468937"/>
          </a:xfrm>
        </p:spPr>
        <p:txBody>
          <a:bodyPr>
            <a:noAutofit/>
          </a:bodyPr>
          <a:lstStyle/>
          <a:p>
            <a:r>
              <a:rPr lang="en-US" sz="16100" dirty="0">
                <a:latin typeface="Langdon" pitchFamily="50" charset="0"/>
              </a:rPr>
              <a:t>GOSPEL WORTHY LIVING</a:t>
            </a:r>
          </a:p>
        </p:txBody>
      </p:sp>
      <p:pic>
        <p:nvPicPr>
          <p:cNvPr id="5" name="Picture 4" descr="A picture containing drawing&#10;&#10;Description automatically generated">
            <a:extLst>
              <a:ext uri="{FF2B5EF4-FFF2-40B4-BE49-F238E27FC236}">
                <a16:creationId xmlns:a16="http://schemas.microsoft.com/office/drawing/2014/main" id="{8456B863-CA8D-440E-B41D-EF6E114EC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271419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DE4309-C2EB-42D0-BDA6-2BE9454AF121}"/>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ROMANS 3:10</a:t>
            </a:r>
          </a:p>
        </p:txBody>
      </p:sp>
      <p:sp>
        <p:nvSpPr>
          <p:cNvPr id="3" name="Content Placeholder 2">
            <a:extLst>
              <a:ext uri="{FF2B5EF4-FFF2-40B4-BE49-F238E27FC236}">
                <a16:creationId xmlns:a16="http://schemas.microsoft.com/office/drawing/2014/main" id="{4420D0CB-A2B9-4F0A-B9D7-BDA1108441E5}"/>
              </a:ext>
            </a:extLst>
          </p:cNvPr>
          <p:cNvSpPr>
            <a:spLocks noGrp="1"/>
          </p:cNvSpPr>
          <p:nvPr>
            <p:ph idx="1"/>
          </p:nvPr>
        </p:nvSpPr>
        <p:spPr>
          <a:xfrm>
            <a:off x="1179226" y="3092970"/>
            <a:ext cx="9833548" cy="2693976"/>
          </a:xfrm>
        </p:spPr>
        <p:txBody>
          <a:bodyPr>
            <a:normAutofit/>
          </a:bodyPr>
          <a:lstStyle/>
          <a:p>
            <a:pPr marL="0" indent="0" algn="ctr">
              <a:buNone/>
            </a:pPr>
            <a:r>
              <a:rPr lang="en-US" b="1" i="1" dirty="0">
                <a:solidFill>
                  <a:srgbClr val="000000"/>
                </a:solidFill>
              </a:rPr>
              <a:t>None is righteous, no, not one.</a:t>
            </a:r>
          </a:p>
        </p:txBody>
      </p:sp>
      <p:pic>
        <p:nvPicPr>
          <p:cNvPr id="4" name="Picture 3" descr="A picture containing drawing&#10;&#10;Description automatically generated">
            <a:extLst>
              <a:ext uri="{FF2B5EF4-FFF2-40B4-BE49-F238E27FC236}">
                <a16:creationId xmlns:a16="http://schemas.microsoft.com/office/drawing/2014/main" id="{79DB24FE-2E3C-4AEF-A43B-397FF26B3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405182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GOSPEL WORTHY CONDUCT</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buNone/>
            </a:pPr>
            <a:r>
              <a:rPr lang="en-US" b="1" dirty="0" err="1">
                <a:solidFill>
                  <a:srgbClr val="000000"/>
                </a:solidFill>
              </a:rPr>
              <a:t>Politeuomai</a:t>
            </a:r>
            <a:endParaRPr lang="en-US" b="1" dirty="0">
              <a:solidFill>
                <a:srgbClr val="000000"/>
              </a:solidFill>
            </a:endParaRPr>
          </a:p>
          <a:p>
            <a:pPr marL="0" indent="0">
              <a:buNone/>
            </a:pPr>
            <a:r>
              <a:rPr lang="en-US" sz="2400" i="1" dirty="0">
                <a:solidFill>
                  <a:srgbClr val="000000"/>
                </a:solidFill>
              </a:rPr>
              <a:t>Behave as a citizen; </a:t>
            </a:r>
            <a:br>
              <a:rPr lang="en-US" sz="2400" i="1" dirty="0">
                <a:solidFill>
                  <a:srgbClr val="000000"/>
                </a:solidFill>
              </a:rPr>
            </a:br>
            <a:r>
              <a:rPr lang="en-US" sz="2400" i="1" dirty="0">
                <a:solidFill>
                  <a:srgbClr val="000000"/>
                </a:solidFill>
              </a:rPr>
              <a:t>conduct one’s self as pledged to some law of life</a:t>
            </a:r>
          </a:p>
        </p:txBody>
      </p:sp>
      <p:pic>
        <p:nvPicPr>
          <p:cNvPr id="4" name="Picture 3" descr="A picture containing drawing&#10;&#10;Description automatically generated">
            <a:extLst>
              <a:ext uri="{FF2B5EF4-FFF2-40B4-BE49-F238E27FC236}">
                <a16:creationId xmlns:a16="http://schemas.microsoft.com/office/drawing/2014/main" id="{AE99C17D-191C-4A03-B392-952EAF0C4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15583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match&#10;&#10;Description automatically generated">
            <a:extLst>
              <a:ext uri="{FF2B5EF4-FFF2-40B4-BE49-F238E27FC236}">
                <a16:creationId xmlns:a16="http://schemas.microsoft.com/office/drawing/2014/main" id="{ABF4CBA8-8474-4B91-A9DC-235AACFE3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3" y="0"/>
            <a:ext cx="12138053" cy="6858000"/>
          </a:xfrm>
          <a:prstGeom prst="rect">
            <a:avLst/>
          </a:prstGeom>
        </p:spPr>
      </p:pic>
    </p:spTree>
    <p:extLst>
      <p:ext uri="{BB962C8B-B14F-4D97-AF65-F5344CB8AC3E}">
        <p14:creationId xmlns:p14="http://schemas.microsoft.com/office/powerpoint/2010/main" val="392413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GOSPEL WORTHY CONDUCT</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buNone/>
            </a:pPr>
            <a:r>
              <a:rPr lang="en-US" sz="1700" b="1">
                <a:solidFill>
                  <a:srgbClr val="000000"/>
                </a:solidFill>
              </a:rPr>
              <a:t>Ephesians 4:1 </a:t>
            </a:r>
          </a:p>
          <a:p>
            <a:pPr marL="0" indent="0">
              <a:buNone/>
            </a:pPr>
            <a:r>
              <a:rPr lang="en-US" sz="1700" i="1">
                <a:solidFill>
                  <a:srgbClr val="000000"/>
                </a:solidFill>
              </a:rPr>
              <a:t>walk in a manner worthy of the calling to which you’ve been called, with all humility and gentleness, with patience bearing with one another in love.</a:t>
            </a:r>
            <a:r>
              <a:rPr lang="en-US" sz="1700">
                <a:solidFill>
                  <a:srgbClr val="000000"/>
                </a:solidFill>
              </a:rPr>
              <a:t> </a:t>
            </a:r>
          </a:p>
          <a:p>
            <a:pPr marL="0" indent="0">
              <a:buNone/>
            </a:pPr>
            <a:r>
              <a:rPr lang="en-US" sz="1700" b="1">
                <a:solidFill>
                  <a:srgbClr val="000000"/>
                </a:solidFill>
              </a:rPr>
              <a:t>Colossians 1:10 </a:t>
            </a:r>
          </a:p>
          <a:p>
            <a:pPr marL="0" indent="0">
              <a:buNone/>
            </a:pPr>
            <a:r>
              <a:rPr lang="en-US" sz="1700" i="1">
                <a:solidFill>
                  <a:srgbClr val="000000"/>
                </a:solidFill>
              </a:rPr>
              <a:t>walk in a manner worthy of the Lord, fully pleasing to him: bearing fruit in every good work and increasing in the knowledge of God.</a:t>
            </a:r>
          </a:p>
          <a:p>
            <a:pPr marL="0" indent="0">
              <a:buNone/>
            </a:pPr>
            <a:r>
              <a:rPr lang="en-US" sz="1700" b="1">
                <a:solidFill>
                  <a:srgbClr val="000000"/>
                </a:solidFill>
              </a:rPr>
              <a:t>1 Thessalonians 2:12 </a:t>
            </a:r>
          </a:p>
          <a:p>
            <a:pPr marL="0" indent="0">
              <a:buNone/>
            </a:pPr>
            <a:r>
              <a:rPr lang="en-US" sz="1700" i="1">
                <a:solidFill>
                  <a:srgbClr val="000000"/>
                </a:solidFill>
              </a:rPr>
              <a:t>walk in a manner worthy of God, who calls you into his own kingdom and glory.</a:t>
            </a:r>
            <a:endParaRPr lang="en-US" sz="1700">
              <a:solidFill>
                <a:srgbClr val="000000"/>
              </a:solidFill>
            </a:endParaRPr>
          </a:p>
        </p:txBody>
      </p:sp>
      <p:pic>
        <p:nvPicPr>
          <p:cNvPr id="4" name="Picture 3" descr="A picture containing drawing&#10;&#10;Description automatically generated">
            <a:extLst>
              <a:ext uri="{FF2B5EF4-FFF2-40B4-BE49-F238E27FC236}">
                <a16:creationId xmlns:a16="http://schemas.microsoft.com/office/drawing/2014/main" id="{B3E770C1-B7AC-4133-AACA-0186BCE0D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306395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GOSPEL WORTHY CONDUCT</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lgn="ctr">
              <a:buNone/>
            </a:pPr>
            <a:r>
              <a:rPr lang="en-US" b="1" dirty="0">
                <a:solidFill>
                  <a:srgbClr val="000000"/>
                </a:solidFill>
              </a:rPr>
              <a:t>A gospel worthy life is one that is characterized </a:t>
            </a:r>
            <a:br>
              <a:rPr lang="en-US" b="1" dirty="0">
                <a:solidFill>
                  <a:srgbClr val="000000"/>
                </a:solidFill>
              </a:rPr>
            </a:br>
            <a:r>
              <a:rPr lang="en-US" b="1" dirty="0">
                <a:solidFill>
                  <a:srgbClr val="000000"/>
                </a:solidFill>
              </a:rPr>
              <a:t>by the new nature that is found in Christ.</a:t>
            </a:r>
          </a:p>
        </p:txBody>
      </p:sp>
      <p:pic>
        <p:nvPicPr>
          <p:cNvPr id="4" name="Picture 3" descr="A picture containing drawing&#10;&#10;Description automatically generated">
            <a:extLst>
              <a:ext uri="{FF2B5EF4-FFF2-40B4-BE49-F238E27FC236}">
                <a16:creationId xmlns:a16="http://schemas.microsoft.com/office/drawing/2014/main" id="{25692C03-A385-4D34-A873-79EFCFBC5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114147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GOSPEL WORTHY CONDUCT</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lgn="just">
              <a:buNone/>
            </a:pPr>
            <a:r>
              <a:rPr lang="en-US" dirty="0">
                <a:solidFill>
                  <a:srgbClr val="000000"/>
                </a:solidFill>
              </a:rPr>
              <a:t>27 Only let your manner of life be worthy of the gospel of Christ, so that whether I come and see you or am absent, I may hear of you that you are standing firm in one spirit, with one mind striving side by side for the faith of the gospel,</a:t>
            </a:r>
          </a:p>
        </p:txBody>
      </p:sp>
      <p:pic>
        <p:nvPicPr>
          <p:cNvPr id="4" name="Picture 3" descr="A picture containing drawing&#10;&#10;Description automatically generated">
            <a:extLst>
              <a:ext uri="{FF2B5EF4-FFF2-40B4-BE49-F238E27FC236}">
                <a16:creationId xmlns:a16="http://schemas.microsoft.com/office/drawing/2014/main" id="{221A5619-90EC-4AAE-B4D0-9228FEB4F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1598747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E4F8-C0E2-4D52-A028-C6B1B46200FB}"/>
              </a:ext>
            </a:extLst>
          </p:cNvPr>
          <p:cNvSpPr>
            <a:spLocks noGrp="1"/>
          </p:cNvSpPr>
          <p:nvPr>
            <p:ph type="title"/>
          </p:nvPr>
        </p:nvSpPr>
        <p:spPr/>
        <p:txBody>
          <a:bodyPr/>
          <a:lstStyle/>
          <a:p>
            <a:endParaRPr lang="en-US" dirty="0"/>
          </a:p>
        </p:txBody>
      </p:sp>
      <p:pic>
        <p:nvPicPr>
          <p:cNvPr id="10" name="Content Placeholder 9" descr="A statue of a person&#10;&#10;Description automatically generated">
            <a:extLst>
              <a:ext uri="{FF2B5EF4-FFF2-40B4-BE49-F238E27FC236}">
                <a16:creationId xmlns:a16="http://schemas.microsoft.com/office/drawing/2014/main" id="{F8063223-8B02-4742-8821-2387CCABAC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4347"/>
            <a:ext cx="12142259" cy="9106694"/>
          </a:xfrm>
        </p:spPr>
      </p:pic>
    </p:spTree>
    <p:extLst>
      <p:ext uri="{BB962C8B-B14F-4D97-AF65-F5344CB8AC3E}">
        <p14:creationId xmlns:p14="http://schemas.microsoft.com/office/powerpoint/2010/main" val="2826352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DUTIES OF A GOSPEL WORTHY LIFE: </a:t>
            </a:r>
            <a:br>
              <a:rPr lang="en-US" sz="4000">
                <a:solidFill>
                  <a:srgbClr val="FFFFFF"/>
                </a:solidFill>
              </a:rPr>
            </a:br>
            <a:r>
              <a:rPr lang="en-US" sz="4000">
                <a:solidFill>
                  <a:srgbClr val="FFFFFF"/>
                </a:solidFill>
              </a:rPr>
              <a:t>UNITY</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buNone/>
            </a:pPr>
            <a:r>
              <a:rPr lang="en-US" b="1" dirty="0">
                <a:solidFill>
                  <a:srgbClr val="000000"/>
                </a:solidFill>
              </a:rPr>
              <a:t>UNITY IN THOUGHT</a:t>
            </a:r>
          </a:p>
          <a:p>
            <a:pPr marL="0" indent="0">
              <a:buNone/>
            </a:pPr>
            <a:r>
              <a:rPr lang="en-US" i="1" dirty="0">
                <a:solidFill>
                  <a:srgbClr val="000000"/>
                </a:solidFill>
              </a:rPr>
              <a:t>Standing firm in one spirit, with one mind</a:t>
            </a:r>
            <a:r>
              <a:rPr lang="en-US" sz="2000" i="1" dirty="0">
                <a:solidFill>
                  <a:srgbClr val="000000"/>
                </a:solidFill>
              </a:rPr>
              <a:t>.</a:t>
            </a:r>
          </a:p>
          <a:p>
            <a:pPr marL="0" indent="0">
              <a:buNone/>
            </a:pPr>
            <a:endParaRPr lang="en-US" sz="2000" dirty="0">
              <a:solidFill>
                <a:srgbClr val="000000"/>
              </a:solidFill>
            </a:endParaRPr>
          </a:p>
        </p:txBody>
      </p:sp>
      <p:pic>
        <p:nvPicPr>
          <p:cNvPr id="4" name="Picture 3" descr="A picture containing drawing&#10;&#10;Description automatically generated">
            <a:extLst>
              <a:ext uri="{FF2B5EF4-FFF2-40B4-BE49-F238E27FC236}">
                <a16:creationId xmlns:a16="http://schemas.microsoft.com/office/drawing/2014/main" id="{27B1B8BB-45C0-479E-9DE1-56A068B73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50567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42C6FF6B-20D7-413F-8D52-08DAF944363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PHILIPPIANS 2</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lgn="just">
              <a:buNone/>
            </a:pPr>
            <a:r>
              <a:rPr lang="en-US" sz="2000" dirty="0">
                <a:solidFill>
                  <a:srgbClr val="000000"/>
                </a:solidFill>
              </a:rPr>
              <a:t>1 So if there is any encouragement in Christ, any comfort from love, any participation in the Spirit, any affection and sympathy, 2 complete my joy by being of the same mind, having the same love, being in full accord and of one mind. 3 Do nothing from selfish ambition or conceit, but in humility count others more significant than yourselves. 4 Let each of you look not only to his own interests, but also to the interests of others. </a:t>
            </a:r>
          </a:p>
        </p:txBody>
      </p:sp>
      <p:pic>
        <p:nvPicPr>
          <p:cNvPr id="4" name="Picture 3" descr="A picture containing drawing&#10;&#10;Description automatically generated">
            <a:extLst>
              <a:ext uri="{FF2B5EF4-FFF2-40B4-BE49-F238E27FC236}">
                <a16:creationId xmlns:a16="http://schemas.microsoft.com/office/drawing/2014/main" id="{0543A949-35F0-436D-B651-A51639B02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245227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2AFDB7F1-B2B3-4540-84D3-6E04FE9D5E0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PHILIPPIANS 2</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lgn="just">
              <a:buNone/>
            </a:pPr>
            <a:r>
              <a:rPr lang="en-US" sz="2000" dirty="0">
                <a:solidFill>
                  <a:srgbClr val="000000"/>
                </a:solidFill>
              </a:rPr>
              <a:t>5 Have this mind among yourselves, which is yours in Christ Jesus, 6 who, though he was in the form of God, did not count equality with God a thing to be grasped, 7 but emptied himself, by taking the form of a servant, being born in the likeness of men. 8 And being found in human form, he humbled himself by becoming obedient to the point of death, even death on a cross. 9 Therefore God has highly exalted him and bestowed on him the name that is above every name, 10 so that at the name of Jesus every knee should bow, in heaven and on earth and under the earth, 11 and every tongue confess that Jesus Christ is Lord, to the glory of God the Father.</a:t>
            </a:r>
          </a:p>
        </p:txBody>
      </p:sp>
      <p:pic>
        <p:nvPicPr>
          <p:cNvPr id="4" name="Picture 3" descr="A picture containing drawing&#10;&#10;Description automatically generated">
            <a:extLst>
              <a:ext uri="{FF2B5EF4-FFF2-40B4-BE49-F238E27FC236}">
                <a16:creationId xmlns:a16="http://schemas.microsoft.com/office/drawing/2014/main" id="{0543A949-35F0-436D-B651-A51639B02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87193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72320F95-85C0-4A3C-AC9E-8C4370C1C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09625"/>
            <a:ext cx="11430000" cy="5276850"/>
          </a:xfrm>
          <a:prstGeom prst="rect">
            <a:avLst/>
          </a:prstGeom>
        </p:spPr>
      </p:pic>
    </p:spTree>
    <p:extLst>
      <p:ext uri="{BB962C8B-B14F-4D97-AF65-F5344CB8AC3E}">
        <p14:creationId xmlns:p14="http://schemas.microsoft.com/office/powerpoint/2010/main" val="717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DUTIES OF A GOSPEL WORTHY LIFE: </a:t>
            </a:r>
            <a:br>
              <a:rPr lang="en-US" sz="4000">
                <a:solidFill>
                  <a:srgbClr val="FFFFFF"/>
                </a:solidFill>
              </a:rPr>
            </a:br>
            <a:r>
              <a:rPr lang="en-US" sz="4000">
                <a:solidFill>
                  <a:srgbClr val="FFFFFF"/>
                </a:solidFill>
              </a:rPr>
              <a:t>UNITY</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buNone/>
            </a:pPr>
            <a:r>
              <a:rPr lang="en-US" b="1" dirty="0">
                <a:solidFill>
                  <a:srgbClr val="000000"/>
                </a:solidFill>
              </a:rPr>
              <a:t>UNITY IN THOUGHT</a:t>
            </a:r>
          </a:p>
          <a:p>
            <a:pPr marL="0" indent="0">
              <a:buNone/>
            </a:pPr>
            <a:r>
              <a:rPr lang="en-US" i="1" dirty="0">
                <a:solidFill>
                  <a:srgbClr val="000000"/>
                </a:solidFill>
              </a:rPr>
              <a:t>Standing firm in one spirit, with one mind.</a:t>
            </a:r>
          </a:p>
          <a:p>
            <a:pPr marL="0" indent="0">
              <a:buNone/>
            </a:pPr>
            <a:endParaRPr lang="en-US" dirty="0">
              <a:solidFill>
                <a:srgbClr val="000000"/>
              </a:solidFill>
            </a:endParaRPr>
          </a:p>
          <a:p>
            <a:pPr marL="0" indent="0">
              <a:buNone/>
            </a:pPr>
            <a:r>
              <a:rPr lang="en-US" b="1" dirty="0">
                <a:solidFill>
                  <a:srgbClr val="000000"/>
                </a:solidFill>
              </a:rPr>
              <a:t>UNITY IN ACTIONS</a:t>
            </a:r>
          </a:p>
          <a:p>
            <a:pPr marL="0" indent="0">
              <a:buNone/>
            </a:pPr>
            <a:r>
              <a:rPr lang="en-US" i="1" dirty="0">
                <a:solidFill>
                  <a:srgbClr val="000000"/>
                </a:solidFill>
              </a:rPr>
              <a:t>Striving side by side for the faith of the gospel</a:t>
            </a:r>
            <a:r>
              <a:rPr lang="en-US" sz="2000" i="1" dirty="0">
                <a:solidFill>
                  <a:srgbClr val="000000"/>
                </a:solidFill>
              </a:rPr>
              <a:t>.</a:t>
            </a:r>
          </a:p>
        </p:txBody>
      </p:sp>
      <p:pic>
        <p:nvPicPr>
          <p:cNvPr id="4" name="Picture 3" descr="A picture containing drawing&#10;&#10;Description automatically generated">
            <a:extLst>
              <a:ext uri="{FF2B5EF4-FFF2-40B4-BE49-F238E27FC236}">
                <a16:creationId xmlns:a16="http://schemas.microsoft.com/office/drawing/2014/main" id="{CD7064AE-53E1-459E-AEED-C60287909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59946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640079" y="2053641"/>
            <a:ext cx="3669161" cy="2760098"/>
          </a:xfrm>
        </p:spPr>
        <p:txBody>
          <a:bodyPr>
            <a:normAutofit/>
          </a:bodyPr>
          <a:lstStyle/>
          <a:p>
            <a:r>
              <a:rPr lang="en-US">
                <a:solidFill>
                  <a:srgbClr val="FFFFFF"/>
                </a:solidFill>
              </a:rPr>
              <a:t>OUR VISION</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6090574" y="801866"/>
            <a:ext cx="5306084" cy="5230634"/>
          </a:xfrm>
        </p:spPr>
        <p:txBody>
          <a:bodyPr anchor="ctr">
            <a:normAutofit/>
          </a:bodyPr>
          <a:lstStyle/>
          <a:p>
            <a:pPr marL="0" indent="0">
              <a:buNone/>
            </a:pPr>
            <a:r>
              <a:rPr lang="en-US" sz="2000" b="1">
                <a:solidFill>
                  <a:srgbClr val="000000"/>
                </a:solidFill>
              </a:rPr>
              <a:t>We will be a </a:t>
            </a:r>
            <a:r>
              <a:rPr lang="en-US" sz="2000" b="1" i="1" u="sng">
                <a:solidFill>
                  <a:srgbClr val="000000"/>
                </a:solidFill>
              </a:rPr>
              <a:t>Worshipping</a:t>
            </a:r>
            <a:r>
              <a:rPr lang="en-US" sz="2000" b="1">
                <a:solidFill>
                  <a:srgbClr val="000000"/>
                </a:solidFill>
              </a:rPr>
              <a:t> fellowship of believers…</a:t>
            </a:r>
            <a:endParaRPr lang="en-US" sz="2000">
              <a:solidFill>
                <a:srgbClr val="000000"/>
              </a:solidFill>
            </a:endParaRPr>
          </a:p>
          <a:p>
            <a:pPr marL="0" indent="0">
              <a:buNone/>
            </a:pPr>
            <a:r>
              <a:rPr lang="en-US" sz="2000">
                <a:solidFill>
                  <a:srgbClr val="000000"/>
                </a:solidFill>
              </a:rPr>
              <a:t>Declaring the worth of God and his Son Jesus Christ.</a:t>
            </a:r>
            <a:br>
              <a:rPr lang="en-US" sz="2000">
                <a:solidFill>
                  <a:srgbClr val="000000"/>
                </a:solidFill>
              </a:rPr>
            </a:br>
            <a:endParaRPr lang="en-US" sz="2000">
              <a:solidFill>
                <a:srgbClr val="000000"/>
              </a:solidFill>
            </a:endParaRPr>
          </a:p>
          <a:p>
            <a:pPr marL="0" indent="0">
              <a:buNone/>
            </a:pPr>
            <a:r>
              <a:rPr lang="en-US" sz="2000" b="1">
                <a:solidFill>
                  <a:srgbClr val="000000"/>
                </a:solidFill>
              </a:rPr>
              <a:t>We will be a </a:t>
            </a:r>
            <a:r>
              <a:rPr lang="en-US" sz="2000" b="1" i="1" u="sng">
                <a:solidFill>
                  <a:srgbClr val="000000"/>
                </a:solidFill>
              </a:rPr>
              <a:t>Growing</a:t>
            </a:r>
            <a:r>
              <a:rPr lang="en-US" sz="2000" b="1" u="sng">
                <a:solidFill>
                  <a:srgbClr val="000000"/>
                </a:solidFill>
              </a:rPr>
              <a:t> </a:t>
            </a:r>
            <a:r>
              <a:rPr lang="en-US" sz="2000" b="1">
                <a:solidFill>
                  <a:srgbClr val="000000"/>
                </a:solidFill>
              </a:rPr>
              <a:t>fellowship of believers…</a:t>
            </a:r>
            <a:endParaRPr lang="en-US" sz="2000">
              <a:solidFill>
                <a:srgbClr val="000000"/>
              </a:solidFill>
            </a:endParaRPr>
          </a:p>
          <a:p>
            <a:pPr marL="0" indent="0">
              <a:buNone/>
            </a:pPr>
            <a:r>
              <a:rPr lang="en-US" sz="2000">
                <a:solidFill>
                  <a:srgbClr val="000000"/>
                </a:solidFill>
              </a:rPr>
              <a:t>Making disciples in community united through a common mission.</a:t>
            </a:r>
          </a:p>
          <a:p>
            <a:pPr marL="0" indent="0">
              <a:buNone/>
            </a:pPr>
            <a:endParaRPr lang="en-US" sz="2000" b="1">
              <a:solidFill>
                <a:srgbClr val="000000"/>
              </a:solidFill>
            </a:endParaRPr>
          </a:p>
          <a:p>
            <a:pPr marL="0" indent="0">
              <a:buNone/>
            </a:pPr>
            <a:r>
              <a:rPr lang="en-US" sz="2000" b="1">
                <a:solidFill>
                  <a:srgbClr val="000000"/>
                </a:solidFill>
              </a:rPr>
              <a:t>We will be a </a:t>
            </a:r>
            <a:r>
              <a:rPr lang="en-US" sz="2000" b="1" i="1" u="sng">
                <a:solidFill>
                  <a:srgbClr val="000000"/>
                </a:solidFill>
              </a:rPr>
              <a:t>Serving</a:t>
            </a:r>
            <a:r>
              <a:rPr lang="en-US" sz="2000" b="1" u="sng">
                <a:solidFill>
                  <a:srgbClr val="000000"/>
                </a:solidFill>
              </a:rPr>
              <a:t> </a:t>
            </a:r>
            <a:r>
              <a:rPr lang="en-US" sz="2000" b="1">
                <a:solidFill>
                  <a:srgbClr val="000000"/>
                </a:solidFill>
              </a:rPr>
              <a:t>fellowship of believers…</a:t>
            </a:r>
            <a:endParaRPr lang="en-US" sz="2000">
              <a:solidFill>
                <a:srgbClr val="000000"/>
              </a:solidFill>
            </a:endParaRPr>
          </a:p>
          <a:p>
            <a:pPr marL="0" indent="0">
              <a:buNone/>
            </a:pPr>
            <a:r>
              <a:rPr lang="en-US" sz="2000">
                <a:solidFill>
                  <a:srgbClr val="000000"/>
                </a:solidFill>
              </a:rPr>
              <a:t>Serving Christ’s church, serving the community in which we exist and serving the world for the glory of God.</a:t>
            </a:r>
            <a:endParaRPr lang="en-US" sz="2000">
              <a:solidFill>
                <a:srgbClr val="000000"/>
              </a:solidFill>
              <a:effectLst/>
            </a:endParaRPr>
          </a:p>
        </p:txBody>
      </p:sp>
      <p:pic>
        <p:nvPicPr>
          <p:cNvPr id="4" name="Picture 3" descr="A picture containing drawing&#10;&#10;Description automatically generated">
            <a:extLst>
              <a:ext uri="{FF2B5EF4-FFF2-40B4-BE49-F238E27FC236}">
                <a16:creationId xmlns:a16="http://schemas.microsoft.com/office/drawing/2014/main" id="{481F8E12-19AE-4157-B452-620B54442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577087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640079" y="2053641"/>
            <a:ext cx="3669161" cy="2760098"/>
          </a:xfrm>
        </p:spPr>
        <p:txBody>
          <a:bodyPr>
            <a:normAutofit/>
          </a:bodyPr>
          <a:lstStyle/>
          <a:p>
            <a:r>
              <a:rPr lang="en-US">
                <a:solidFill>
                  <a:srgbClr val="FFFFFF"/>
                </a:solidFill>
              </a:rPr>
              <a:t>OUR MISSION</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6090574" y="801866"/>
            <a:ext cx="5306084" cy="5230634"/>
          </a:xfrm>
        </p:spPr>
        <p:txBody>
          <a:bodyPr anchor="ctr">
            <a:normAutofit/>
          </a:bodyPr>
          <a:lstStyle/>
          <a:p>
            <a:pPr marL="0" indent="0" algn="just">
              <a:buNone/>
            </a:pPr>
            <a:r>
              <a:rPr lang="en-US" sz="2400" dirty="0">
                <a:solidFill>
                  <a:srgbClr val="000000"/>
                </a:solidFill>
              </a:rPr>
              <a:t>Fellowship Church exists to pervade the Back Mountain, the Wyoming Valley, and the World with the gospel by making disciples who make disciples and who display the glory of the Lord Jesus Christ in every phase of their lives.</a:t>
            </a:r>
            <a:endParaRPr lang="en-US" sz="2400" i="1" dirty="0">
              <a:solidFill>
                <a:srgbClr val="000000"/>
              </a:solidFill>
            </a:endParaRPr>
          </a:p>
        </p:txBody>
      </p:sp>
      <p:pic>
        <p:nvPicPr>
          <p:cNvPr id="4" name="Picture 3" descr="A picture containing drawing&#10;&#10;Description automatically generated">
            <a:extLst>
              <a:ext uri="{FF2B5EF4-FFF2-40B4-BE49-F238E27FC236}">
                <a16:creationId xmlns:a16="http://schemas.microsoft.com/office/drawing/2014/main" id="{512FECC0-9D55-4738-8590-01D792D18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318495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football players on a field&#10;&#10;Description automatically generated">
            <a:extLst>
              <a:ext uri="{FF2B5EF4-FFF2-40B4-BE49-F238E27FC236}">
                <a16:creationId xmlns:a16="http://schemas.microsoft.com/office/drawing/2014/main" id="{3D2284C4-65D5-4290-9B96-8FBD9F30F818}"/>
              </a:ext>
            </a:extLst>
          </p:cNvPr>
          <p:cNvPicPr>
            <a:picLocks noGrp="1" noChangeAspect="1"/>
          </p:cNvPicPr>
          <p:nvPr>
            <p:ph idx="1"/>
          </p:nvPr>
        </p:nvPicPr>
        <p:blipFill rotWithShape="1">
          <a:blip r:embed="rId2"/>
          <a:srcRect t="17726" b="3326"/>
          <a:stretch/>
        </p:blipFill>
        <p:spPr>
          <a:xfrm>
            <a:off x="0" y="-3800"/>
            <a:ext cx="12191980" cy="6857990"/>
          </a:xfrm>
          <a:prstGeom prst="rect">
            <a:avLst/>
          </a:prstGeom>
        </p:spPr>
      </p:pic>
    </p:spTree>
    <p:extLst>
      <p:ext uri="{BB962C8B-B14F-4D97-AF65-F5344CB8AC3E}">
        <p14:creationId xmlns:p14="http://schemas.microsoft.com/office/powerpoint/2010/main" val="19838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DUTIES OF A GOSPEL WORTHY LIFE: FEARLESSNESS</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lgn="just">
              <a:buNone/>
            </a:pPr>
            <a:r>
              <a:rPr lang="en-US" dirty="0">
                <a:solidFill>
                  <a:srgbClr val="000000"/>
                </a:solidFill>
              </a:rPr>
              <a:t>27 Only let your manner of life be worthy of the gospel of Christ, so that whether I come and see you or am absent, I may hear of you that you are standing firm in one spirit, with one mind striving side by side for the faith of the gospel, 28 </a:t>
            </a:r>
            <a:r>
              <a:rPr lang="en-US" b="1" dirty="0">
                <a:solidFill>
                  <a:srgbClr val="000000"/>
                </a:solidFill>
              </a:rPr>
              <a:t>and not frightened in anything by your opponents. </a:t>
            </a:r>
          </a:p>
        </p:txBody>
      </p:sp>
      <p:pic>
        <p:nvPicPr>
          <p:cNvPr id="4" name="Picture 3" descr="A picture containing drawing&#10;&#10;Description automatically generated">
            <a:extLst>
              <a:ext uri="{FF2B5EF4-FFF2-40B4-BE49-F238E27FC236}">
                <a16:creationId xmlns:a16="http://schemas.microsoft.com/office/drawing/2014/main" id="{546CBE63-F9E2-4997-8FB5-AF307E22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1390167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DUTIES OF A GOSPEL WORTHY LIFE: FEARLESSNESS</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buNone/>
            </a:pPr>
            <a:r>
              <a:rPr lang="en-US" sz="2000" dirty="0">
                <a:solidFill>
                  <a:srgbClr val="000000"/>
                </a:solidFill>
              </a:rPr>
              <a:t>Psalm 56:10</a:t>
            </a:r>
          </a:p>
          <a:p>
            <a:pPr marL="0" indent="0">
              <a:buNone/>
            </a:pPr>
            <a:r>
              <a:rPr lang="en-US" sz="2000" b="1" i="1" dirty="0">
                <a:solidFill>
                  <a:srgbClr val="000000"/>
                </a:solidFill>
              </a:rPr>
              <a:t>In God I trust, I shall not be afraid. What can man do to me? </a:t>
            </a:r>
          </a:p>
          <a:p>
            <a:pPr marL="0" indent="0">
              <a:buNone/>
            </a:pPr>
            <a:r>
              <a:rPr lang="en-US" sz="2000" b="1" i="1" dirty="0">
                <a:solidFill>
                  <a:srgbClr val="000000"/>
                </a:solidFill>
              </a:rPr>
              <a:t>For you have delivered my soul from death.</a:t>
            </a:r>
          </a:p>
        </p:txBody>
      </p:sp>
      <p:pic>
        <p:nvPicPr>
          <p:cNvPr id="4" name="Picture 3" descr="A picture containing drawing&#10;&#10;Description automatically generated">
            <a:extLst>
              <a:ext uri="{FF2B5EF4-FFF2-40B4-BE49-F238E27FC236}">
                <a16:creationId xmlns:a16="http://schemas.microsoft.com/office/drawing/2014/main" id="{A4BB6048-535F-4E5F-8A8D-6428DE651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409980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DUTIES OF A GOSPEL WORTHY LIFE: FEARLESSNESS</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69"/>
            <a:ext cx="9833548" cy="3202727"/>
          </a:xfrm>
        </p:spPr>
        <p:txBody>
          <a:bodyPr>
            <a:normAutofit fontScale="92500" lnSpcReduction="10000"/>
          </a:bodyPr>
          <a:lstStyle/>
          <a:p>
            <a:pPr marL="0" indent="0" algn="just">
              <a:buNone/>
            </a:pPr>
            <a:r>
              <a:rPr lang="en-US" dirty="0">
                <a:solidFill>
                  <a:srgbClr val="000000"/>
                </a:solidFill>
              </a:rPr>
              <a:t>27 Only let your manner of life be worthy[h] of the gospel of Christ, so that whether I come and see you or am absent, I may hear of you that you are standing firm in one spirit, with one mind striving side by side for the faith of the gospel, 28 and not frightened in anything by your opponents. This is a clear sign to them of their destruction, but of your salvation, and that from God. 29 </a:t>
            </a:r>
            <a:r>
              <a:rPr lang="en-US" b="1" dirty="0">
                <a:solidFill>
                  <a:srgbClr val="000000"/>
                </a:solidFill>
              </a:rPr>
              <a:t>For it has been granted to you that for the sake of Christ you should not only believe in him but also suffer for his sake</a:t>
            </a:r>
          </a:p>
        </p:txBody>
      </p:sp>
      <p:pic>
        <p:nvPicPr>
          <p:cNvPr id="4" name="Picture 3" descr="A picture containing drawing&#10;&#10;Description automatically generated">
            <a:extLst>
              <a:ext uri="{FF2B5EF4-FFF2-40B4-BE49-F238E27FC236}">
                <a16:creationId xmlns:a16="http://schemas.microsoft.com/office/drawing/2014/main" id="{2FDC7CBF-5C87-4669-8DF7-4152D2777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306045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DUTIES OF A GOSPEL WORTHY LIFE: FEARLESSNESS</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buNone/>
            </a:pPr>
            <a:r>
              <a:rPr lang="en-US" sz="2000">
                <a:solidFill>
                  <a:srgbClr val="000000"/>
                </a:solidFill>
              </a:rPr>
              <a:t>Deut 31:6</a:t>
            </a:r>
          </a:p>
          <a:p>
            <a:pPr marL="0" indent="0">
              <a:buNone/>
            </a:pPr>
            <a:r>
              <a:rPr lang="en-US" sz="2000" b="1" i="1">
                <a:solidFill>
                  <a:srgbClr val="000000"/>
                </a:solidFill>
              </a:rPr>
              <a:t>Be strong and courageous. Do not fear or be in dread of them, for it is the LORD your God who goes with you. He will not leave you or forsake you.</a:t>
            </a:r>
          </a:p>
          <a:p>
            <a:pPr marL="0" indent="0">
              <a:buNone/>
            </a:pPr>
            <a:endParaRPr lang="en-US" sz="2000" b="1" i="1">
              <a:solidFill>
                <a:srgbClr val="000000"/>
              </a:solidFill>
            </a:endParaRPr>
          </a:p>
          <a:p>
            <a:pPr marL="0" indent="0">
              <a:buNone/>
            </a:pPr>
            <a:r>
              <a:rPr lang="en-US" sz="2000">
                <a:solidFill>
                  <a:srgbClr val="000000"/>
                </a:solidFill>
              </a:rPr>
              <a:t>John 14:27</a:t>
            </a:r>
          </a:p>
          <a:p>
            <a:pPr marL="0" indent="0">
              <a:buNone/>
            </a:pPr>
            <a:r>
              <a:rPr lang="en-US" sz="2000" b="1" i="1">
                <a:solidFill>
                  <a:srgbClr val="000000"/>
                </a:solidFill>
              </a:rPr>
              <a:t>Peace I leave with you; my peace I give you. Not as the world gives do I give you. Let your hearts not be troubled, neither let them be afraid.</a:t>
            </a:r>
          </a:p>
        </p:txBody>
      </p:sp>
      <p:pic>
        <p:nvPicPr>
          <p:cNvPr id="4" name="Picture 3" descr="A picture containing drawing&#10;&#10;Description automatically generated">
            <a:extLst>
              <a:ext uri="{FF2B5EF4-FFF2-40B4-BE49-F238E27FC236}">
                <a16:creationId xmlns:a16="http://schemas.microsoft.com/office/drawing/2014/main" id="{A4BB6048-535F-4E5F-8A8D-6428DE651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132211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DUTIES OF A GOSPEL WORTHY LIFE: FEARLESSNESS</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buNone/>
            </a:pPr>
            <a:r>
              <a:rPr lang="en-US" sz="2000" dirty="0">
                <a:solidFill>
                  <a:srgbClr val="000000"/>
                </a:solidFill>
              </a:rPr>
              <a:t>Philippians 1:20</a:t>
            </a:r>
          </a:p>
          <a:p>
            <a:pPr marL="0" indent="0">
              <a:buNone/>
            </a:pPr>
            <a:r>
              <a:rPr lang="en-US" sz="2000" b="1" i="1" dirty="0">
                <a:solidFill>
                  <a:srgbClr val="000000"/>
                </a:solidFill>
              </a:rPr>
              <a:t>I will not be at all ashamed, but that with full courage now as always </a:t>
            </a:r>
            <a:br>
              <a:rPr lang="en-US" sz="2000" b="1" i="1" dirty="0">
                <a:solidFill>
                  <a:srgbClr val="000000"/>
                </a:solidFill>
              </a:rPr>
            </a:br>
            <a:r>
              <a:rPr lang="en-US" sz="2000" b="1" i="1" dirty="0">
                <a:solidFill>
                  <a:srgbClr val="000000"/>
                </a:solidFill>
              </a:rPr>
              <a:t>Christ will be honored in my body</a:t>
            </a:r>
            <a:r>
              <a:rPr lang="en-US" sz="2000" dirty="0">
                <a:solidFill>
                  <a:srgbClr val="000000"/>
                </a:solidFill>
              </a:rPr>
              <a:t>. </a:t>
            </a:r>
          </a:p>
        </p:txBody>
      </p:sp>
      <p:pic>
        <p:nvPicPr>
          <p:cNvPr id="4" name="Picture 3" descr="A picture containing drawing&#10;&#10;Description automatically generated">
            <a:extLst>
              <a:ext uri="{FF2B5EF4-FFF2-40B4-BE49-F238E27FC236}">
                <a16:creationId xmlns:a16="http://schemas.microsoft.com/office/drawing/2014/main" id="{2FDC7CBF-5C87-4669-8DF7-4152D2777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330628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0A3D-23BE-4191-A389-99D21186100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E83EA05-113E-48A1-856F-8CA3486EFBA5}"/>
              </a:ext>
            </a:extLst>
          </p:cNvPr>
          <p:cNvPicPr>
            <a:picLocks noGrp="1" noChangeAspect="1"/>
          </p:cNvPicPr>
          <p:nvPr>
            <p:ph idx="1"/>
          </p:nvPr>
        </p:nvPicPr>
        <p:blipFill>
          <a:blip r:embed="rId2"/>
          <a:stretch>
            <a:fillRect/>
          </a:stretch>
        </p:blipFill>
        <p:spPr>
          <a:xfrm>
            <a:off x="0" y="0"/>
            <a:ext cx="14098588" cy="7049294"/>
          </a:xfrm>
          <a:prstGeom prst="rect">
            <a:avLst/>
          </a:prstGeom>
        </p:spPr>
      </p:pic>
    </p:spTree>
    <p:extLst>
      <p:ext uri="{BB962C8B-B14F-4D97-AF65-F5344CB8AC3E}">
        <p14:creationId xmlns:p14="http://schemas.microsoft.com/office/powerpoint/2010/main" val="340271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DE4309-C2EB-42D0-BDA6-2BE9454AF12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PHILIPPIANS 1</a:t>
            </a:r>
          </a:p>
        </p:txBody>
      </p:sp>
      <p:sp>
        <p:nvSpPr>
          <p:cNvPr id="3" name="Content Placeholder 2">
            <a:extLst>
              <a:ext uri="{FF2B5EF4-FFF2-40B4-BE49-F238E27FC236}">
                <a16:creationId xmlns:a16="http://schemas.microsoft.com/office/drawing/2014/main" id="{4420D0CB-A2B9-4F0A-B9D7-BDA1108441E5}"/>
              </a:ext>
            </a:extLst>
          </p:cNvPr>
          <p:cNvSpPr>
            <a:spLocks noGrp="1"/>
          </p:cNvSpPr>
          <p:nvPr>
            <p:ph idx="1"/>
          </p:nvPr>
        </p:nvSpPr>
        <p:spPr>
          <a:xfrm>
            <a:off x="1179226" y="3092970"/>
            <a:ext cx="9833548" cy="2693976"/>
          </a:xfrm>
        </p:spPr>
        <p:txBody>
          <a:bodyPr>
            <a:normAutofit/>
          </a:bodyPr>
          <a:lstStyle/>
          <a:p>
            <a:pPr marL="0" indent="0" algn="just">
              <a:buNone/>
            </a:pPr>
            <a:r>
              <a:rPr lang="en-US" dirty="0">
                <a:solidFill>
                  <a:srgbClr val="000000"/>
                </a:solidFill>
              </a:rPr>
              <a:t>27 Only let your manner of life be worthy of the gospel of Christ, so that whether I come and see you or am absent, I may hear of you that you are standing firm in one spirit, with one mind striving side by side for the faith of the gospel, 28 and not frightened in anything by your opponents. </a:t>
            </a:r>
          </a:p>
        </p:txBody>
      </p:sp>
      <p:pic>
        <p:nvPicPr>
          <p:cNvPr id="4" name="Picture 3" descr="A picture containing drawing&#10;&#10;Description automatically generated">
            <a:extLst>
              <a:ext uri="{FF2B5EF4-FFF2-40B4-BE49-F238E27FC236}">
                <a16:creationId xmlns:a16="http://schemas.microsoft.com/office/drawing/2014/main" id="{412D1075-A02E-4443-8139-CB542765B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209891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2EA2-D83B-4CC8-8C6F-1997AEF508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777CC3-CFFF-4A21-928E-372FAC9BB24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157579-C4F9-463D-A306-57F47584137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815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93FBED-BA40-4457-8164-60582BE5E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980" y="-79667"/>
            <a:ext cx="8702040" cy="698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7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AC2B-F0CC-43A7-9A18-ECB8536227B8}"/>
              </a:ext>
            </a:extLst>
          </p:cNvPr>
          <p:cNvSpPr>
            <a:spLocks noGrp="1"/>
          </p:cNvSpPr>
          <p:nvPr>
            <p:ph type="ctrTitle"/>
          </p:nvPr>
        </p:nvSpPr>
        <p:spPr>
          <a:xfrm>
            <a:off x="0" y="246062"/>
            <a:ext cx="12192000" cy="5468937"/>
          </a:xfrm>
        </p:spPr>
        <p:txBody>
          <a:bodyPr>
            <a:noAutofit/>
          </a:bodyPr>
          <a:lstStyle/>
          <a:p>
            <a:r>
              <a:rPr lang="en-US" sz="16100" dirty="0">
                <a:latin typeface="Langdon" pitchFamily="50" charset="0"/>
              </a:rPr>
              <a:t>GOSPEL WORTHY LIVING</a:t>
            </a:r>
          </a:p>
        </p:txBody>
      </p:sp>
      <p:pic>
        <p:nvPicPr>
          <p:cNvPr id="5" name="Picture 4" descr="A picture containing drawing&#10;&#10;Description automatically generated">
            <a:extLst>
              <a:ext uri="{FF2B5EF4-FFF2-40B4-BE49-F238E27FC236}">
                <a16:creationId xmlns:a16="http://schemas.microsoft.com/office/drawing/2014/main" id="{8456B863-CA8D-440E-B41D-EF6E114EC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5126901"/>
            <a:ext cx="1192776" cy="1464398"/>
          </a:xfrm>
          <a:prstGeom prst="rect">
            <a:avLst/>
          </a:prstGeom>
        </p:spPr>
      </p:pic>
    </p:spTree>
    <p:extLst>
      <p:ext uri="{BB962C8B-B14F-4D97-AF65-F5344CB8AC3E}">
        <p14:creationId xmlns:p14="http://schemas.microsoft.com/office/powerpoint/2010/main" val="414881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522D7D-29B3-47A1-B626-4106C62B68AC}"/>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PHILIPPIANS 1</a:t>
            </a:r>
          </a:p>
        </p:txBody>
      </p:sp>
      <p:sp>
        <p:nvSpPr>
          <p:cNvPr id="3" name="Content Placeholder 2">
            <a:extLst>
              <a:ext uri="{FF2B5EF4-FFF2-40B4-BE49-F238E27FC236}">
                <a16:creationId xmlns:a16="http://schemas.microsoft.com/office/drawing/2014/main" id="{656EEB48-0549-4562-B445-A8A27B1E16C5}"/>
              </a:ext>
            </a:extLst>
          </p:cNvPr>
          <p:cNvSpPr>
            <a:spLocks noGrp="1"/>
          </p:cNvSpPr>
          <p:nvPr>
            <p:ph idx="1"/>
          </p:nvPr>
        </p:nvSpPr>
        <p:spPr>
          <a:xfrm>
            <a:off x="1179226" y="3092970"/>
            <a:ext cx="9833548" cy="2693976"/>
          </a:xfrm>
        </p:spPr>
        <p:txBody>
          <a:bodyPr>
            <a:normAutofit/>
          </a:bodyPr>
          <a:lstStyle/>
          <a:p>
            <a:pPr marL="0" indent="0" algn="just">
              <a:buNone/>
            </a:pPr>
            <a:r>
              <a:rPr lang="en-US" dirty="0">
                <a:solidFill>
                  <a:srgbClr val="000000"/>
                </a:solidFill>
              </a:rPr>
              <a:t>12 I want you to know, brothers, that what has happened to me has really served to advance the gospel, 13 so that it has become known throughout the whole imperial guard and to all the rest that my imprisonment is for Christ. </a:t>
            </a:r>
          </a:p>
        </p:txBody>
      </p:sp>
      <p:pic>
        <p:nvPicPr>
          <p:cNvPr id="4" name="Picture 3" descr="A picture containing drawing&#10;&#10;Description automatically generated">
            <a:extLst>
              <a:ext uri="{FF2B5EF4-FFF2-40B4-BE49-F238E27FC236}">
                <a16:creationId xmlns:a16="http://schemas.microsoft.com/office/drawing/2014/main" id="{203D27A9-2B6C-4EFB-B3E4-8FEAECA21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661"/>
            <a:ext cx="891398" cy="1094389"/>
          </a:xfrm>
          <a:prstGeom prst="rect">
            <a:avLst/>
          </a:prstGeom>
        </p:spPr>
      </p:pic>
    </p:spTree>
    <p:extLst>
      <p:ext uri="{BB962C8B-B14F-4D97-AF65-F5344CB8AC3E}">
        <p14:creationId xmlns:p14="http://schemas.microsoft.com/office/powerpoint/2010/main" val="133985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DE4309-C2EB-42D0-BDA6-2BE9454AF12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PHILIPPIANS 1</a:t>
            </a:r>
          </a:p>
        </p:txBody>
      </p:sp>
      <p:sp>
        <p:nvSpPr>
          <p:cNvPr id="3" name="Content Placeholder 2">
            <a:extLst>
              <a:ext uri="{FF2B5EF4-FFF2-40B4-BE49-F238E27FC236}">
                <a16:creationId xmlns:a16="http://schemas.microsoft.com/office/drawing/2014/main" id="{4420D0CB-A2B9-4F0A-B9D7-BDA1108441E5}"/>
              </a:ext>
            </a:extLst>
          </p:cNvPr>
          <p:cNvSpPr>
            <a:spLocks noGrp="1"/>
          </p:cNvSpPr>
          <p:nvPr>
            <p:ph idx="1"/>
          </p:nvPr>
        </p:nvSpPr>
        <p:spPr>
          <a:xfrm>
            <a:off x="1179226" y="3008888"/>
            <a:ext cx="9833548" cy="3265789"/>
          </a:xfrm>
        </p:spPr>
        <p:txBody>
          <a:bodyPr>
            <a:normAutofit fontScale="92500" lnSpcReduction="20000"/>
          </a:bodyPr>
          <a:lstStyle/>
          <a:p>
            <a:pPr marL="0" indent="0" algn="just">
              <a:buNone/>
            </a:pPr>
            <a:r>
              <a:rPr lang="en-US" sz="2000" dirty="0">
                <a:solidFill>
                  <a:srgbClr val="000000"/>
                </a:solidFill>
              </a:rPr>
              <a:t> </a:t>
            </a:r>
            <a:r>
              <a:rPr lang="en-US" dirty="0">
                <a:solidFill>
                  <a:srgbClr val="000000"/>
                </a:solidFill>
              </a:rPr>
              <a:t>14 And most of the brothers, having become confident in the Lord by my imprisonment, are much more bold to speak the word without fear.</a:t>
            </a:r>
          </a:p>
          <a:p>
            <a:pPr marL="0" indent="0" algn="just">
              <a:buNone/>
            </a:pPr>
            <a:r>
              <a:rPr lang="en-US" dirty="0">
                <a:solidFill>
                  <a:srgbClr val="000000"/>
                </a:solidFill>
              </a:rPr>
              <a:t>15 Some indeed preach Christ from envy and rivalry, but others from good will. 16 The latter do it out of love, knowing that I am put here for the defense of the gospel. 17 The former proclaim Christ out of selfish ambition, not sincerely but thinking to afflict me in my imprisonment. 18 What then? Only that in every way, whether in pretense or in truth, Christ is proclaimed, and in that I rejoice.</a:t>
            </a:r>
          </a:p>
        </p:txBody>
      </p:sp>
      <p:pic>
        <p:nvPicPr>
          <p:cNvPr id="4" name="Picture 3" descr="A picture containing drawing&#10;&#10;Description automatically generated">
            <a:extLst>
              <a:ext uri="{FF2B5EF4-FFF2-40B4-BE49-F238E27FC236}">
                <a16:creationId xmlns:a16="http://schemas.microsoft.com/office/drawing/2014/main" id="{24CC50F6-F2BB-409F-9863-2D6BB3AE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219814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DE4309-C2EB-42D0-BDA6-2BE9454AF12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PHILIPPIANS 1</a:t>
            </a:r>
          </a:p>
        </p:txBody>
      </p:sp>
      <p:sp>
        <p:nvSpPr>
          <p:cNvPr id="3" name="Content Placeholder 2">
            <a:extLst>
              <a:ext uri="{FF2B5EF4-FFF2-40B4-BE49-F238E27FC236}">
                <a16:creationId xmlns:a16="http://schemas.microsoft.com/office/drawing/2014/main" id="{4420D0CB-A2B9-4F0A-B9D7-BDA1108441E5}"/>
              </a:ext>
            </a:extLst>
          </p:cNvPr>
          <p:cNvSpPr>
            <a:spLocks noGrp="1"/>
          </p:cNvSpPr>
          <p:nvPr>
            <p:ph idx="1"/>
          </p:nvPr>
        </p:nvSpPr>
        <p:spPr>
          <a:xfrm>
            <a:off x="1179226" y="3092970"/>
            <a:ext cx="9833548" cy="2693976"/>
          </a:xfrm>
        </p:spPr>
        <p:txBody>
          <a:bodyPr>
            <a:normAutofit lnSpcReduction="10000"/>
          </a:bodyPr>
          <a:lstStyle/>
          <a:p>
            <a:pPr marL="0" indent="0" algn="just">
              <a:buNone/>
            </a:pPr>
            <a:r>
              <a:rPr lang="en-US" dirty="0">
                <a:solidFill>
                  <a:srgbClr val="000000"/>
                </a:solidFill>
              </a:rPr>
              <a:t>Yes, and I will rejoice, 19 for I know that through your prayers and the help of the Spirit of Jesus Christ this will turn out for my deliverance, 20 as it is my eager expectation and hope that I will not be at all ashamed, but that with full courage now as always Christ will be honored in my body, whether by life or by death. </a:t>
            </a:r>
          </a:p>
          <a:p>
            <a:pPr marL="0" indent="0" algn="just">
              <a:buNone/>
            </a:pPr>
            <a:r>
              <a:rPr lang="en-US" dirty="0">
                <a:solidFill>
                  <a:srgbClr val="000000"/>
                </a:solidFill>
              </a:rPr>
              <a:t>21 </a:t>
            </a:r>
            <a:r>
              <a:rPr lang="en-US" b="1" dirty="0">
                <a:solidFill>
                  <a:srgbClr val="000000"/>
                </a:solidFill>
              </a:rPr>
              <a:t>For to me to live is Christ, and to die is gain.</a:t>
            </a:r>
          </a:p>
        </p:txBody>
      </p:sp>
      <p:pic>
        <p:nvPicPr>
          <p:cNvPr id="4" name="Picture 3" descr="A picture containing drawing&#10;&#10;Description automatically generated">
            <a:extLst>
              <a:ext uri="{FF2B5EF4-FFF2-40B4-BE49-F238E27FC236}">
                <a16:creationId xmlns:a16="http://schemas.microsoft.com/office/drawing/2014/main" id="{24CC50F6-F2BB-409F-9863-2D6BB3AE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235367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DE4309-C2EB-42D0-BDA6-2BE9454AF12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GOSPEL WORTHY CONDUCT</a:t>
            </a:r>
          </a:p>
        </p:txBody>
      </p:sp>
      <p:sp>
        <p:nvSpPr>
          <p:cNvPr id="3" name="Content Placeholder 2">
            <a:extLst>
              <a:ext uri="{FF2B5EF4-FFF2-40B4-BE49-F238E27FC236}">
                <a16:creationId xmlns:a16="http://schemas.microsoft.com/office/drawing/2014/main" id="{4420D0CB-A2B9-4F0A-B9D7-BDA1108441E5}"/>
              </a:ext>
            </a:extLst>
          </p:cNvPr>
          <p:cNvSpPr>
            <a:spLocks noGrp="1"/>
          </p:cNvSpPr>
          <p:nvPr>
            <p:ph idx="1"/>
          </p:nvPr>
        </p:nvSpPr>
        <p:spPr>
          <a:xfrm>
            <a:off x="1179226" y="3092970"/>
            <a:ext cx="9833548" cy="2693976"/>
          </a:xfrm>
        </p:spPr>
        <p:txBody>
          <a:bodyPr>
            <a:normAutofit/>
          </a:bodyPr>
          <a:lstStyle/>
          <a:p>
            <a:pPr marL="0" indent="0">
              <a:buNone/>
            </a:pPr>
            <a:endParaRPr lang="en-US" sz="2000" b="1" i="1" dirty="0">
              <a:solidFill>
                <a:srgbClr val="000000"/>
              </a:solidFill>
            </a:endParaRPr>
          </a:p>
          <a:p>
            <a:pPr marL="0" indent="0">
              <a:buNone/>
            </a:pPr>
            <a:endParaRPr lang="en-US" sz="2000" b="1" i="1" dirty="0">
              <a:solidFill>
                <a:srgbClr val="000000"/>
              </a:solidFill>
            </a:endParaRPr>
          </a:p>
          <a:p>
            <a:pPr marL="0" indent="0" algn="ctr">
              <a:buNone/>
            </a:pPr>
            <a:r>
              <a:rPr lang="en-US" sz="2400" b="1" i="1" dirty="0">
                <a:solidFill>
                  <a:srgbClr val="000000"/>
                </a:solidFill>
              </a:rPr>
              <a:t>Only let your manner of life be worthy of the gospel of Christ.</a:t>
            </a:r>
          </a:p>
        </p:txBody>
      </p:sp>
      <p:pic>
        <p:nvPicPr>
          <p:cNvPr id="4" name="Picture 3" descr="A picture containing drawing&#10;&#10;Description automatically generated">
            <a:extLst>
              <a:ext uri="{FF2B5EF4-FFF2-40B4-BE49-F238E27FC236}">
                <a16:creationId xmlns:a16="http://schemas.microsoft.com/office/drawing/2014/main" id="{4803ECD8-5DDB-4711-A0BB-767601BFF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209655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GOSPEL WORTHY CONDUCT</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lgn="ctr">
              <a:buNone/>
            </a:pPr>
            <a:r>
              <a:rPr lang="en-US" sz="2400" b="1" i="1" dirty="0">
                <a:solidFill>
                  <a:srgbClr val="000000"/>
                </a:solidFill>
              </a:rPr>
              <a:t>Are you worthy of salvation?</a:t>
            </a:r>
          </a:p>
        </p:txBody>
      </p:sp>
      <p:pic>
        <p:nvPicPr>
          <p:cNvPr id="4" name="Picture 3" descr="A picture containing drawing&#10;&#10;Description automatically generated">
            <a:extLst>
              <a:ext uri="{FF2B5EF4-FFF2-40B4-BE49-F238E27FC236}">
                <a16:creationId xmlns:a16="http://schemas.microsoft.com/office/drawing/2014/main" id="{76E54684-2EFB-4C02-8CE6-F6D6BFF2E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41207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1F4AEF-B1A1-4AE6-92EA-D57C7BD495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GOSPEL WORTHY CONDUCT</a:t>
            </a:r>
          </a:p>
        </p:txBody>
      </p:sp>
      <p:sp>
        <p:nvSpPr>
          <p:cNvPr id="3" name="Content Placeholder 2">
            <a:extLst>
              <a:ext uri="{FF2B5EF4-FFF2-40B4-BE49-F238E27FC236}">
                <a16:creationId xmlns:a16="http://schemas.microsoft.com/office/drawing/2014/main" id="{318BF8E5-94A8-4964-93ED-A79950460B54}"/>
              </a:ext>
            </a:extLst>
          </p:cNvPr>
          <p:cNvSpPr>
            <a:spLocks noGrp="1"/>
          </p:cNvSpPr>
          <p:nvPr>
            <p:ph idx="1"/>
          </p:nvPr>
        </p:nvSpPr>
        <p:spPr>
          <a:xfrm>
            <a:off x="1179226" y="3092970"/>
            <a:ext cx="9833548" cy="2693976"/>
          </a:xfrm>
        </p:spPr>
        <p:txBody>
          <a:bodyPr>
            <a:normAutofit/>
          </a:bodyPr>
          <a:lstStyle/>
          <a:p>
            <a:pPr marL="0" indent="0" algn="ctr">
              <a:buNone/>
            </a:pPr>
            <a:r>
              <a:rPr lang="en-US" sz="2400" b="1" i="1" dirty="0">
                <a:solidFill>
                  <a:srgbClr val="000000"/>
                </a:solidFill>
              </a:rPr>
              <a:t>Are you worthy of salvation?</a:t>
            </a:r>
          </a:p>
          <a:p>
            <a:pPr marL="0" indent="0">
              <a:buNone/>
            </a:pPr>
            <a:endParaRPr lang="en-US" sz="2000" dirty="0">
              <a:solidFill>
                <a:srgbClr val="000000"/>
              </a:solidFill>
            </a:endParaRPr>
          </a:p>
          <a:p>
            <a:pPr marL="0" indent="0" algn="ctr">
              <a:buNone/>
            </a:pPr>
            <a:r>
              <a:rPr lang="en-US" sz="6600" dirty="0">
                <a:solidFill>
                  <a:srgbClr val="000000"/>
                </a:solidFill>
              </a:rPr>
              <a:t>NO.</a:t>
            </a:r>
          </a:p>
        </p:txBody>
      </p:sp>
      <p:pic>
        <p:nvPicPr>
          <p:cNvPr id="4" name="Picture 3" descr="A picture containing drawing&#10;&#10;Description automatically generated">
            <a:extLst>
              <a:ext uri="{FF2B5EF4-FFF2-40B4-BE49-F238E27FC236}">
                <a16:creationId xmlns:a16="http://schemas.microsoft.com/office/drawing/2014/main" id="{76E54684-2EFB-4C02-8CE6-F6D6BFF2E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378" y="5496909"/>
            <a:ext cx="891398" cy="1094389"/>
          </a:xfrm>
          <a:prstGeom prst="rect">
            <a:avLst/>
          </a:prstGeom>
        </p:spPr>
      </p:pic>
    </p:spTree>
    <p:extLst>
      <p:ext uri="{BB962C8B-B14F-4D97-AF65-F5344CB8AC3E}">
        <p14:creationId xmlns:p14="http://schemas.microsoft.com/office/powerpoint/2010/main" val="261427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1330</Words>
  <Application>Microsoft Office PowerPoint</Application>
  <PresentationFormat>Widescreen</PresentationFormat>
  <Paragraphs>78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Langdon</vt:lpstr>
      <vt:lpstr>Office Theme</vt:lpstr>
      <vt:lpstr>GOSPEL WORTHY LIVING</vt:lpstr>
      <vt:lpstr>PowerPoint Presentation</vt:lpstr>
      <vt:lpstr>PHILIPPIANS 1</vt:lpstr>
      <vt:lpstr>PHILIPPIANS 1</vt:lpstr>
      <vt:lpstr>PHILIPPIANS 1</vt:lpstr>
      <vt:lpstr>PHILIPPIANS 1</vt:lpstr>
      <vt:lpstr>GOSPEL WORTHY CONDUCT</vt:lpstr>
      <vt:lpstr>GOSPEL WORTHY CONDUCT</vt:lpstr>
      <vt:lpstr>GOSPEL WORTHY CONDUCT</vt:lpstr>
      <vt:lpstr>ROMANS 3:10</vt:lpstr>
      <vt:lpstr>GOSPEL WORTHY CONDUCT</vt:lpstr>
      <vt:lpstr>PowerPoint Presentation</vt:lpstr>
      <vt:lpstr>GOSPEL WORTHY CONDUCT</vt:lpstr>
      <vt:lpstr>GOSPEL WORTHY CONDUCT</vt:lpstr>
      <vt:lpstr>GOSPEL WORTHY CONDUCT</vt:lpstr>
      <vt:lpstr>PowerPoint Presentation</vt:lpstr>
      <vt:lpstr>DUTIES OF A GOSPEL WORTHY LIFE:  UNITY</vt:lpstr>
      <vt:lpstr>PHILIPPIANS 2</vt:lpstr>
      <vt:lpstr>PHILIPPIANS 2</vt:lpstr>
      <vt:lpstr>DUTIES OF A GOSPEL WORTHY LIFE:  UNITY</vt:lpstr>
      <vt:lpstr>OUR VISION</vt:lpstr>
      <vt:lpstr>OUR MISSION</vt:lpstr>
      <vt:lpstr>PowerPoint Presentation</vt:lpstr>
      <vt:lpstr>DUTIES OF A GOSPEL WORTHY LIFE: FEARLESSNESS</vt:lpstr>
      <vt:lpstr>DUTIES OF A GOSPEL WORTHY LIFE: FEARLESSNESS</vt:lpstr>
      <vt:lpstr>DUTIES OF A GOSPEL WORTHY LIFE: FEARLESSNESS</vt:lpstr>
      <vt:lpstr>DUTIES OF A GOSPEL WORTHY LIFE: FEARLESSNESS</vt:lpstr>
      <vt:lpstr>DUTIES OF A GOSPEL WORTHY LIFE: FEARLESSNESS</vt:lpstr>
      <vt:lpstr>PowerPoint Presentation</vt:lpstr>
      <vt:lpstr>PowerPoint Presentation</vt:lpstr>
      <vt:lpstr>PowerPoint Presentation</vt:lpstr>
      <vt:lpstr>GOSPEL WORTHY LIVING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WORTHY LIVING</dc:title>
  <dc:creator>Timothy Sheare</dc:creator>
  <cp:lastModifiedBy>Timothy Sheare</cp:lastModifiedBy>
  <cp:revision>3</cp:revision>
  <dcterms:created xsi:type="dcterms:W3CDTF">2020-01-11T22:07:01Z</dcterms:created>
  <dcterms:modified xsi:type="dcterms:W3CDTF">2020-01-11T22:49:25Z</dcterms:modified>
</cp:coreProperties>
</file>