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  <p:sldId id="278" r:id="rId22"/>
    <p:sldId id="25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FED8-6AA1-4304-BD8C-AA5572ACF9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1312-963C-4B73-B856-B6D02F10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WOULD</a:t>
            </a:r>
            <a:r>
              <a:rPr lang="en-US" baseline="0" dirty="0"/>
              <a:t> BE BLANK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1312-963C-4B73-B856-B6D02F1093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9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BDC4-56F1-4BEC-8BDF-FE303827915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502C-E7BF-4F5F-94A0-0A899664D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42899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5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3230"/>
            <a:ext cx="8686800" cy="3718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V1 - Father, the hour has come; glorify your Son that the Son may glorify you…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4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Glory Forsaken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Jesus longs for the glory he once had – the glory he had forsaken. 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And now, Father, glorify me in your own presence with the glory that I had with you before the world existed.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17:5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05979"/>
            <a:ext cx="8686800" cy="4575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For I have given them the words    that you gave me, and they         have received them and have   come to know in truth that I came from you; and they have believed that you sent me.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17:8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3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And I am no longer in the world, but they are in the world, and I am coming to you.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17:11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4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0703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What is Jesus Anticipating?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28750"/>
            <a:ext cx="86868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 am coming to you Father, I will be with you again in Glory!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4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But now I am coming to you, and these things I speak in the world, that they may have my joy fulfilled in themselves. 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17:13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8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05979"/>
            <a:ext cx="8686800" cy="4575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Father, I desire that they also, whom you have given me, may be with me where I am, to see my glory that you have given me because you loved me before the foundation of the world.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17:24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1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Christ’s Prayer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657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Jesus desires that his followers be with him in glory forever.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Christ’s Prayer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657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Jesus desires that his followers be with him in glory forever.</a:t>
            </a:r>
            <a:endParaRPr lang="en-US" sz="1600" b="1" i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Jesus desires that his followers see his full glory. </a:t>
            </a:r>
          </a:p>
        </p:txBody>
      </p:sp>
    </p:spTree>
    <p:extLst>
      <p:ext uri="{BB962C8B-B14F-4D97-AF65-F5344CB8AC3E}">
        <p14:creationId xmlns:p14="http://schemas.microsoft.com/office/powerpoint/2010/main" val="303092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05978"/>
            <a:ext cx="8686800" cy="4575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 the beginning was the Word, and the Word was with God, and the Word was God. 2 He was in the beginning with God. 3 All things were made through him, and without him was not any thing made that was made.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John 1:1-3</a:t>
            </a:r>
          </a:p>
        </p:txBody>
      </p:sp>
    </p:spTree>
    <p:extLst>
      <p:ext uri="{BB962C8B-B14F-4D97-AF65-F5344CB8AC3E}">
        <p14:creationId xmlns:p14="http://schemas.microsoft.com/office/powerpoint/2010/main" val="306104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Without Christmas…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Without Christmas there is no God-man.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Without Christmas there is no God dwelling with 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Without Christmas there is no God becoming one of us.</a:t>
            </a:r>
          </a:p>
        </p:txBody>
      </p:sp>
    </p:spTree>
    <p:extLst>
      <p:ext uri="{BB962C8B-B14F-4D97-AF65-F5344CB8AC3E}">
        <p14:creationId xmlns:p14="http://schemas.microsoft.com/office/powerpoint/2010/main" val="290491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65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Consider: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65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Jesus wants you to see his full glory, until that day, live for him faithfully!</a:t>
            </a:r>
          </a:p>
        </p:txBody>
      </p:sp>
    </p:spTree>
    <p:extLst>
      <p:ext uri="{BB962C8B-B14F-4D97-AF65-F5344CB8AC3E}">
        <p14:creationId xmlns:p14="http://schemas.microsoft.com/office/powerpoint/2010/main" val="358409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92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Glory Forsaken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42899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 The Christmas story does not start in Bethlehem; it starts with glory in eternity past.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388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For I have come down from heaven, not to do my own will but the will of him who sent me.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John 6:38</a:t>
            </a:r>
          </a:p>
        </p:txBody>
      </p:sp>
    </p:spTree>
    <p:extLst>
      <p:ext uri="{BB962C8B-B14F-4D97-AF65-F5344CB8AC3E}">
        <p14:creationId xmlns:p14="http://schemas.microsoft.com/office/powerpoint/2010/main" val="13644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388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And the Word became flesh and dwelt among us, and we have seen his glory, glory as of the only Son from the Father, full of grace and truth. 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184123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What Kind of Glory?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58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Glory as of the only Son                   from the Father!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85750"/>
            <a:ext cx="8686800" cy="449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And in the same region there were shepherds out in the field, keeping watch over their flock by night. 9 And an angel of the Lord appeared to them, and the glory of the Lord shone around them, and they were filled with great fear.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Luke 2:8-9</a:t>
            </a:r>
          </a:p>
        </p:txBody>
      </p:sp>
    </p:spTree>
    <p:extLst>
      <p:ext uri="{BB962C8B-B14F-4D97-AF65-F5344CB8AC3E}">
        <p14:creationId xmlns:p14="http://schemas.microsoft.com/office/powerpoint/2010/main" val="144625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Glory Forsaken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52550"/>
            <a:ext cx="8686800" cy="342899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 The day of Christ’s birth was filled with glory.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9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What Are the Angels Saying?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04950"/>
            <a:ext cx="86868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Glory to God in the highest!</a:t>
            </a:r>
          </a:p>
        </p:txBody>
      </p:sp>
    </p:spTree>
    <p:extLst>
      <p:ext uri="{BB962C8B-B14F-4D97-AF65-F5344CB8AC3E}">
        <p14:creationId xmlns:p14="http://schemas.microsoft.com/office/powerpoint/2010/main" val="423575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546</Words>
  <Application>Microsoft Office PowerPoint</Application>
  <PresentationFormat>On-screen Show (16:9)</PresentationFormat>
  <Paragraphs>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Glory Forsaken</vt:lpstr>
      <vt:lpstr>PowerPoint Presentation</vt:lpstr>
      <vt:lpstr>PowerPoint Presentation</vt:lpstr>
      <vt:lpstr>What Kind of Glory? </vt:lpstr>
      <vt:lpstr>PowerPoint Presentation</vt:lpstr>
      <vt:lpstr>Glory Forsaken</vt:lpstr>
      <vt:lpstr>What Are the Angels Saying?</vt:lpstr>
      <vt:lpstr>John 17</vt:lpstr>
      <vt:lpstr>John 17</vt:lpstr>
      <vt:lpstr>Glory Forsaken</vt:lpstr>
      <vt:lpstr>PowerPoint Presentation</vt:lpstr>
      <vt:lpstr>PowerPoint Presentation</vt:lpstr>
      <vt:lpstr>What is Jesus Anticipating?</vt:lpstr>
      <vt:lpstr>PowerPoint Presentation</vt:lpstr>
      <vt:lpstr>PowerPoint Presentation</vt:lpstr>
      <vt:lpstr>Christ’s Prayer</vt:lpstr>
      <vt:lpstr>Christ’s Prayer</vt:lpstr>
      <vt:lpstr>Without Christmas…</vt:lpstr>
      <vt:lpstr>Consider: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 Marc Ramirez</dc:creator>
  <cp:lastModifiedBy>Marc Ramirez</cp:lastModifiedBy>
  <cp:revision>19</cp:revision>
  <dcterms:created xsi:type="dcterms:W3CDTF">2019-11-27T17:14:49Z</dcterms:created>
  <dcterms:modified xsi:type="dcterms:W3CDTF">2019-12-01T14:50:31Z</dcterms:modified>
</cp:coreProperties>
</file>