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75" r:id="rId7"/>
    <p:sldId id="260" r:id="rId8"/>
    <p:sldId id="261" r:id="rId9"/>
    <p:sldId id="262" r:id="rId10"/>
    <p:sldId id="269" r:id="rId11"/>
    <p:sldId id="268" r:id="rId12"/>
    <p:sldId id="267" r:id="rId13"/>
    <p:sldId id="263" r:id="rId14"/>
    <p:sldId id="266" r:id="rId15"/>
    <p:sldId id="264" r:id="rId16"/>
    <p:sldId id="265" r:id="rId17"/>
    <p:sldId id="270" r:id="rId18"/>
    <p:sldId id="271" r:id="rId19"/>
    <p:sldId id="272"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8990E-DF4D-4837-8B3F-8B8F0C8B48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6DA7D0-6785-48E0-9857-BB0E36026A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FF1A85-412B-49E0-8F65-E453706E4ACF}"/>
              </a:ext>
            </a:extLst>
          </p:cNvPr>
          <p:cNvSpPr>
            <a:spLocks noGrp="1"/>
          </p:cNvSpPr>
          <p:nvPr>
            <p:ph type="dt" sz="half" idx="10"/>
          </p:nvPr>
        </p:nvSpPr>
        <p:spPr/>
        <p:txBody>
          <a:bodyPr/>
          <a:lstStyle/>
          <a:p>
            <a:fld id="{29EEB820-C429-4D48-8B1D-6BBAC6ED6C1D}" type="datetimeFigureOut">
              <a:rPr lang="en-US" smtClean="0"/>
              <a:t>11/22/2019</a:t>
            </a:fld>
            <a:endParaRPr lang="en-US"/>
          </a:p>
        </p:txBody>
      </p:sp>
      <p:sp>
        <p:nvSpPr>
          <p:cNvPr id="5" name="Footer Placeholder 4">
            <a:extLst>
              <a:ext uri="{FF2B5EF4-FFF2-40B4-BE49-F238E27FC236}">
                <a16:creationId xmlns:a16="http://schemas.microsoft.com/office/drawing/2014/main" id="{B892C6DB-6284-4A81-A99A-7AA8092144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268F7-8199-4A5F-A515-4D1FC01FAA67}"/>
              </a:ext>
            </a:extLst>
          </p:cNvPr>
          <p:cNvSpPr>
            <a:spLocks noGrp="1"/>
          </p:cNvSpPr>
          <p:nvPr>
            <p:ph type="sldNum" sz="quarter" idx="12"/>
          </p:nvPr>
        </p:nvSpPr>
        <p:spPr/>
        <p:txBody>
          <a:bodyPr/>
          <a:lstStyle/>
          <a:p>
            <a:fld id="{E9DE6726-27B3-491E-86F2-E50EF221947B}" type="slidenum">
              <a:rPr lang="en-US" smtClean="0"/>
              <a:t>‹#›</a:t>
            </a:fld>
            <a:endParaRPr lang="en-US"/>
          </a:p>
        </p:txBody>
      </p:sp>
    </p:spTree>
    <p:extLst>
      <p:ext uri="{BB962C8B-B14F-4D97-AF65-F5344CB8AC3E}">
        <p14:creationId xmlns:p14="http://schemas.microsoft.com/office/powerpoint/2010/main" val="1847323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D74C4-923B-4B0B-835B-9332B75FB6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551CF2-EF01-4AC9-A281-B758915BB0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6DE2AD-0F34-456D-ABE2-F20B179ACE0B}"/>
              </a:ext>
            </a:extLst>
          </p:cNvPr>
          <p:cNvSpPr>
            <a:spLocks noGrp="1"/>
          </p:cNvSpPr>
          <p:nvPr>
            <p:ph type="dt" sz="half" idx="10"/>
          </p:nvPr>
        </p:nvSpPr>
        <p:spPr/>
        <p:txBody>
          <a:bodyPr/>
          <a:lstStyle/>
          <a:p>
            <a:fld id="{29EEB820-C429-4D48-8B1D-6BBAC6ED6C1D}" type="datetimeFigureOut">
              <a:rPr lang="en-US" smtClean="0"/>
              <a:t>11/22/2019</a:t>
            </a:fld>
            <a:endParaRPr lang="en-US"/>
          </a:p>
        </p:txBody>
      </p:sp>
      <p:sp>
        <p:nvSpPr>
          <p:cNvPr id="5" name="Footer Placeholder 4">
            <a:extLst>
              <a:ext uri="{FF2B5EF4-FFF2-40B4-BE49-F238E27FC236}">
                <a16:creationId xmlns:a16="http://schemas.microsoft.com/office/drawing/2014/main" id="{C7C18333-209B-4D81-99A3-38D5AEC38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37A1F4-0FC6-4396-A58D-C2050CEA16C4}"/>
              </a:ext>
            </a:extLst>
          </p:cNvPr>
          <p:cNvSpPr>
            <a:spLocks noGrp="1"/>
          </p:cNvSpPr>
          <p:nvPr>
            <p:ph type="sldNum" sz="quarter" idx="12"/>
          </p:nvPr>
        </p:nvSpPr>
        <p:spPr/>
        <p:txBody>
          <a:bodyPr/>
          <a:lstStyle/>
          <a:p>
            <a:fld id="{E9DE6726-27B3-491E-86F2-E50EF221947B}" type="slidenum">
              <a:rPr lang="en-US" smtClean="0"/>
              <a:t>‹#›</a:t>
            </a:fld>
            <a:endParaRPr lang="en-US"/>
          </a:p>
        </p:txBody>
      </p:sp>
    </p:spTree>
    <p:extLst>
      <p:ext uri="{BB962C8B-B14F-4D97-AF65-F5344CB8AC3E}">
        <p14:creationId xmlns:p14="http://schemas.microsoft.com/office/powerpoint/2010/main" val="118273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67D6EE-3887-4C5E-A7B7-11157EBE19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99BC41-244B-472A-A4DE-22D8CCDE30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E2C4AF-C132-49FB-B488-CD465D28AB28}"/>
              </a:ext>
            </a:extLst>
          </p:cNvPr>
          <p:cNvSpPr>
            <a:spLocks noGrp="1"/>
          </p:cNvSpPr>
          <p:nvPr>
            <p:ph type="dt" sz="half" idx="10"/>
          </p:nvPr>
        </p:nvSpPr>
        <p:spPr/>
        <p:txBody>
          <a:bodyPr/>
          <a:lstStyle/>
          <a:p>
            <a:fld id="{29EEB820-C429-4D48-8B1D-6BBAC6ED6C1D}" type="datetimeFigureOut">
              <a:rPr lang="en-US" smtClean="0"/>
              <a:t>11/22/2019</a:t>
            </a:fld>
            <a:endParaRPr lang="en-US"/>
          </a:p>
        </p:txBody>
      </p:sp>
      <p:sp>
        <p:nvSpPr>
          <p:cNvPr id="5" name="Footer Placeholder 4">
            <a:extLst>
              <a:ext uri="{FF2B5EF4-FFF2-40B4-BE49-F238E27FC236}">
                <a16:creationId xmlns:a16="http://schemas.microsoft.com/office/drawing/2014/main" id="{A6CEDF53-918B-41BF-9535-7E9540A01D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A6E13-2392-4745-BC90-A7FE359227F1}"/>
              </a:ext>
            </a:extLst>
          </p:cNvPr>
          <p:cNvSpPr>
            <a:spLocks noGrp="1"/>
          </p:cNvSpPr>
          <p:nvPr>
            <p:ph type="sldNum" sz="quarter" idx="12"/>
          </p:nvPr>
        </p:nvSpPr>
        <p:spPr/>
        <p:txBody>
          <a:bodyPr/>
          <a:lstStyle/>
          <a:p>
            <a:fld id="{E9DE6726-27B3-491E-86F2-E50EF221947B}" type="slidenum">
              <a:rPr lang="en-US" smtClean="0"/>
              <a:t>‹#›</a:t>
            </a:fld>
            <a:endParaRPr lang="en-US"/>
          </a:p>
        </p:txBody>
      </p:sp>
    </p:spTree>
    <p:extLst>
      <p:ext uri="{BB962C8B-B14F-4D97-AF65-F5344CB8AC3E}">
        <p14:creationId xmlns:p14="http://schemas.microsoft.com/office/powerpoint/2010/main" val="563953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656EA-88C8-40A6-8AE8-3B2A27D90E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A0B766-C881-4571-B725-8428F19531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3CF5E8-4E20-498E-9F8F-A0EF19B8AE4C}"/>
              </a:ext>
            </a:extLst>
          </p:cNvPr>
          <p:cNvSpPr>
            <a:spLocks noGrp="1"/>
          </p:cNvSpPr>
          <p:nvPr>
            <p:ph type="dt" sz="half" idx="10"/>
          </p:nvPr>
        </p:nvSpPr>
        <p:spPr/>
        <p:txBody>
          <a:bodyPr/>
          <a:lstStyle/>
          <a:p>
            <a:fld id="{29EEB820-C429-4D48-8B1D-6BBAC6ED6C1D}" type="datetimeFigureOut">
              <a:rPr lang="en-US" smtClean="0"/>
              <a:t>11/22/2019</a:t>
            </a:fld>
            <a:endParaRPr lang="en-US"/>
          </a:p>
        </p:txBody>
      </p:sp>
      <p:sp>
        <p:nvSpPr>
          <p:cNvPr id="5" name="Footer Placeholder 4">
            <a:extLst>
              <a:ext uri="{FF2B5EF4-FFF2-40B4-BE49-F238E27FC236}">
                <a16:creationId xmlns:a16="http://schemas.microsoft.com/office/drawing/2014/main" id="{F89EA4DF-EB80-4FDA-B8B9-A289598120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C97075-7886-497A-8E2C-7D0020FE3D14}"/>
              </a:ext>
            </a:extLst>
          </p:cNvPr>
          <p:cNvSpPr>
            <a:spLocks noGrp="1"/>
          </p:cNvSpPr>
          <p:nvPr>
            <p:ph type="sldNum" sz="quarter" idx="12"/>
          </p:nvPr>
        </p:nvSpPr>
        <p:spPr/>
        <p:txBody>
          <a:bodyPr/>
          <a:lstStyle/>
          <a:p>
            <a:fld id="{E9DE6726-27B3-491E-86F2-E50EF221947B}" type="slidenum">
              <a:rPr lang="en-US" smtClean="0"/>
              <a:t>‹#›</a:t>
            </a:fld>
            <a:endParaRPr lang="en-US"/>
          </a:p>
        </p:txBody>
      </p:sp>
    </p:spTree>
    <p:extLst>
      <p:ext uri="{BB962C8B-B14F-4D97-AF65-F5344CB8AC3E}">
        <p14:creationId xmlns:p14="http://schemas.microsoft.com/office/powerpoint/2010/main" val="98925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D4C97-E05E-4B43-A168-4A100F8935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52B0A8-D37F-45A8-A19A-BB83A3434D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AFF4CA-D5C7-4559-BBF1-A53E7EC5AF76}"/>
              </a:ext>
            </a:extLst>
          </p:cNvPr>
          <p:cNvSpPr>
            <a:spLocks noGrp="1"/>
          </p:cNvSpPr>
          <p:nvPr>
            <p:ph type="dt" sz="half" idx="10"/>
          </p:nvPr>
        </p:nvSpPr>
        <p:spPr/>
        <p:txBody>
          <a:bodyPr/>
          <a:lstStyle/>
          <a:p>
            <a:fld id="{29EEB820-C429-4D48-8B1D-6BBAC6ED6C1D}" type="datetimeFigureOut">
              <a:rPr lang="en-US" smtClean="0"/>
              <a:t>11/22/2019</a:t>
            </a:fld>
            <a:endParaRPr lang="en-US"/>
          </a:p>
        </p:txBody>
      </p:sp>
      <p:sp>
        <p:nvSpPr>
          <p:cNvPr id="5" name="Footer Placeholder 4">
            <a:extLst>
              <a:ext uri="{FF2B5EF4-FFF2-40B4-BE49-F238E27FC236}">
                <a16:creationId xmlns:a16="http://schemas.microsoft.com/office/drawing/2014/main" id="{4BDB14D1-72FA-44B0-A62A-EE8A3599ED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233E47-34C2-49EC-9A5A-E17A455ADFDE}"/>
              </a:ext>
            </a:extLst>
          </p:cNvPr>
          <p:cNvSpPr>
            <a:spLocks noGrp="1"/>
          </p:cNvSpPr>
          <p:nvPr>
            <p:ph type="sldNum" sz="quarter" idx="12"/>
          </p:nvPr>
        </p:nvSpPr>
        <p:spPr/>
        <p:txBody>
          <a:bodyPr/>
          <a:lstStyle/>
          <a:p>
            <a:fld id="{E9DE6726-27B3-491E-86F2-E50EF221947B}" type="slidenum">
              <a:rPr lang="en-US" smtClean="0"/>
              <a:t>‹#›</a:t>
            </a:fld>
            <a:endParaRPr lang="en-US"/>
          </a:p>
        </p:txBody>
      </p:sp>
    </p:spTree>
    <p:extLst>
      <p:ext uri="{BB962C8B-B14F-4D97-AF65-F5344CB8AC3E}">
        <p14:creationId xmlns:p14="http://schemas.microsoft.com/office/powerpoint/2010/main" val="3057419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0A269-0C8F-4B62-B996-E89E077560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5DB638-F89B-4617-B65D-5943BA85FA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30C33B-C110-4902-B3F2-35484549A2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D524F5-8A42-49BC-AEDF-EAE038EC05F6}"/>
              </a:ext>
            </a:extLst>
          </p:cNvPr>
          <p:cNvSpPr>
            <a:spLocks noGrp="1"/>
          </p:cNvSpPr>
          <p:nvPr>
            <p:ph type="dt" sz="half" idx="10"/>
          </p:nvPr>
        </p:nvSpPr>
        <p:spPr/>
        <p:txBody>
          <a:bodyPr/>
          <a:lstStyle/>
          <a:p>
            <a:fld id="{29EEB820-C429-4D48-8B1D-6BBAC6ED6C1D}" type="datetimeFigureOut">
              <a:rPr lang="en-US" smtClean="0"/>
              <a:t>11/22/2019</a:t>
            </a:fld>
            <a:endParaRPr lang="en-US"/>
          </a:p>
        </p:txBody>
      </p:sp>
      <p:sp>
        <p:nvSpPr>
          <p:cNvPr id="6" name="Footer Placeholder 5">
            <a:extLst>
              <a:ext uri="{FF2B5EF4-FFF2-40B4-BE49-F238E27FC236}">
                <a16:creationId xmlns:a16="http://schemas.microsoft.com/office/drawing/2014/main" id="{CDE94C04-FD92-4CFA-99CB-A7DE85C445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3FD6FC-551F-4954-AC4D-BC3D45ECE8A3}"/>
              </a:ext>
            </a:extLst>
          </p:cNvPr>
          <p:cNvSpPr>
            <a:spLocks noGrp="1"/>
          </p:cNvSpPr>
          <p:nvPr>
            <p:ph type="sldNum" sz="quarter" idx="12"/>
          </p:nvPr>
        </p:nvSpPr>
        <p:spPr/>
        <p:txBody>
          <a:bodyPr/>
          <a:lstStyle/>
          <a:p>
            <a:fld id="{E9DE6726-27B3-491E-86F2-E50EF221947B}" type="slidenum">
              <a:rPr lang="en-US" smtClean="0"/>
              <a:t>‹#›</a:t>
            </a:fld>
            <a:endParaRPr lang="en-US"/>
          </a:p>
        </p:txBody>
      </p:sp>
    </p:spTree>
    <p:extLst>
      <p:ext uri="{BB962C8B-B14F-4D97-AF65-F5344CB8AC3E}">
        <p14:creationId xmlns:p14="http://schemas.microsoft.com/office/powerpoint/2010/main" val="2299129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3DB1-189D-4C9A-B2BE-64A3393EAC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25DEEA-D201-488B-B45A-215BDA06B2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1A8D0-07B7-4E01-95D9-1F141CCD7D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847978-7B75-497F-92B4-12BD499CBD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A53637-7443-4BC8-8992-E3912A350E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576B8C-E8BB-4347-A930-E1AE17C793FD}"/>
              </a:ext>
            </a:extLst>
          </p:cNvPr>
          <p:cNvSpPr>
            <a:spLocks noGrp="1"/>
          </p:cNvSpPr>
          <p:nvPr>
            <p:ph type="dt" sz="half" idx="10"/>
          </p:nvPr>
        </p:nvSpPr>
        <p:spPr/>
        <p:txBody>
          <a:bodyPr/>
          <a:lstStyle/>
          <a:p>
            <a:fld id="{29EEB820-C429-4D48-8B1D-6BBAC6ED6C1D}" type="datetimeFigureOut">
              <a:rPr lang="en-US" smtClean="0"/>
              <a:t>11/22/2019</a:t>
            </a:fld>
            <a:endParaRPr lang="en-US"/>
          </a:p>
        </p:txBody>
      </p:sp>
      <p:sp>
        <p:nvSpPr>
          <p:cNvPr id="8" name="Footer Placeholder 7">
            <a:extLst>
              <a:ext uri="{FF2B5EF4-FFF2-40B4-BE49-F238E27FC236}">
                <a16:creationId xmlns:a16="http://schemas.microsoft.com/office/drawing/2014/main" id="{BC2F9932-E1B8-4768-BE00-B3CC8EACF1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0A54B1-28FB-4E10-AC2C-471D3849A20C}"/>
              </a:ext>
            </a:extLst>
          </p:cNvPr>
          <p:cNvSpPr>
            <a:spLocks noGrp="1"/>
          </p:cNvSpPr>
          <p:nvPr>
            <p:ph type="sldNum" sz="quarter" idx="12"/>
          </p:nvPr>
        </p:nvSpPr>
        <p:spPr/>
        <p:txBody>
          <a:bodyPr/>
          <a:lstStyle/>
          <a:p>
            <a:fld id="{E9DE6726-27B3-491E-86F2-E50EF221947B}" type="slidenum">
              <a:rPr lang="en-US" smtClean="0"/>
              <a:t>‹#›</a:t>
            </a:fld>
            <a:endParaRPr lang="en-US"/>
          </a:p>
        </p:txBody>
      </p:sp>
    </p:spTree>
    <p:extLst>
      <p:ext uri="{BB962C8B-B14F-4D97-AF65-F5344CB8AC3E}">
        <p14:creationId xmlns:p14="http://schemas.microsoft.com/office/powerpoint/2010/main" val="2165973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13CDE-B74A-4312-9D96-248327FFD5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DD1814-26A8-462E-B708-330703ED3831}"/>
              </a:ext>
            </a:extLst>
          </p:cNvPr>
          <p:cNvSpPr>
            <a:spLocks noGrp="1"/>
          </p:cNvSpPr>
          <p:nvPr>
            <p:ph type="dt" sz="half" idx="10"/>
          </p:nvPr>
        </p:nvSpPr>
        <p:spPr/>
        <p:txBody>
          <a:bodyPr/>
          <a:lstStyle/>
          <a:p>
            <a:fld id="{29EEB820-C429-4D48-8B1D-6BBAC6ED6C1D}" type="datetimeFigureOut">
              <a:rPr lang="en-US" smtClean="0"/>
              <a:t>11/22/2019</a:t>
            </a:fld>
            <a:endParaRPr lang="en-US"/>
          </a:p>
        </p:txBody>
      </p:sp>
      <p:sp>
        <p:nvSpPr>
          <p:cNvPr id="4" name="Footer Placeholder 3">
            <a:extLst>
              <a:ext uri="{FF2B5EF4-FFF2-40B4-BE49-F238E27FC236}">
                <a16:creationId xmlns:a16="http://schemas.microsoft.com/office/drawing/2014/main" id="{1592DBEE-54A3-43BC-8FF6-3182A34431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B11B96-3EAB-48B9-AF35-557CED075309}"/>
              </a:ext>
            </a:extLst>
          </p:cNvPr>
          <p:cNvSpPr>
            <a:spLocks noGrp="1"/>
          </p:cNvSpPr>
          <p:nvPr>
            <p:ph type="sldNum" sz="quarter" idx="12"/>
          </p:nvPr>
        </p:nvSpPr>
        <p:spPr/>
        <p:txBody>
          <a:bodyPr/>
          <a:lstStyle/>
          <a:p>
            <a:fld id="{E9DE6726-27B3-491E-86F2-E50EF221947B}" type="slidenum">
              <a:rPr lang="en-US" smtClean="0"/>
              <a:t>‹#›</a:t>
            </a:fld>
            <a:endParaRPr lang="en-US"/>
          </a:p>
        </p:txBody>
      </p:sp>
    </p:spTree>
    <p:extLst>
      <p:ext uri="{BB962C8B-B14F-4D97-AF65-F5344CB8AC3E}">
        <p14:creationId xmlns:p14="http://schemas.microsoft.com/office/powerpoint/2010/main" val="864471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EE6055-035D-4211-953C-C647F826D6C0}"/>
              </a:ext>
            </a:extLst>
          </p:cNvPr>
          <p:cNvSpPr>
            <a:spLocks noGrp="1"/>
          </p:cNvSpPr>
          <p:nvPr>
            <p:ph type="dt" sz="half" idx="10"/>
          </p:nvPr>
        </p:nvSpPr>
        <p:spPr/>
        <p:txBody>
          <a:bodyPr/>
          <a:lstStyle/>
          <a:p>
            <a:fld id="{29EEB820-C429-4D48-8B1D-6BBAC6ED6C1D}" type="datetimeFigureOut">
              <a:rPr lang="en-US" smtClean="0"/>
              <a:t>11/22/2019</a:t>
            </a:fld>
            <a:endParaRPr lang="en-US"/>
          </a:p>
        </p:txBody>
      </p:sp>
      <p:sp>
        <p:nvSpPr>
          <p:cNvPr id="3" name="Footer Placeholder 2">
            <a:extLst>
              <a:ext uri="{FF2B5EF4-FFF2-40B4-BE49-F238E27FC236}">
                <a16:creationId xmlns:a16="http://schemas.microsoft.com/office/drawing/2014/main" id="{9AFA4ECF-165A-4770-B83D-983E2B75D4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4B0FF3-7052-4310-BEB8-2855D9B96D5C}"/>
              </a:ext>
            </a:extLst>
          </p:cNvPr>
          <p:cNvSpPr>
            <a:spLocks noGrp="1"/>
          </p:cNvSpPr>
          <p:nvPr>
            <p:ph type="sldNum" sz="quarter" idx="12"/>
          </p:nvPr>
        </p:nvSpPr>
        <p:spPr/>
        <p:txBody>
          <a:bodyPr/>
          <a:lstStyle/>
          <a:p>
            <a:fld id="{E9DE6726-27B3-491E-86F2-E50EF221947B}" type="slidenum">
              <a:rPr lang="en-US" smtClean="0"/>
              <a:t>‹#›</a:t>
            </a:fld>
            <a:endParaRPr lang="en-US"/>
          </a:p>
        </p:txBody>
      </p:sp>
    </p:spTree>
    <p:extLst>
      <p:ext uri="{BB962C8B-B14F-4D97-AF65-F5344CB8AC3E}">
        <p14:creationId xmlns:p14="http://schemas.microsoft.com/office/powerpoint/2010/main" val="2065816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FA124-4104-46B7-B66B-3FE83D6042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F4AB8D-54B9-4F6E-AC7D-C0EF776C27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77E2CE-4D12-4735-8FB0-9A1A4A5AD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0C54D5-3879-4CE6-B8A5-80412DC25296}"/>
              </a:ext>
            </a:extLst>
          </p:cNvPr>
          <p:cNvSpPr>
            <a:spLocks noGrp="1"/>
          </p:cNvSpPr>
          <p:nvPr>
            <p:ph type="dt" sz="half" idx="10"/>
          </p:nvPr>
        </p:nvSpPr>
        <p:spPr/>
        <p:txBody>
          <a:bodyPr/>
          <a:lstStyle/>
          <a:p>
            <a:fld id="{29EEB820-C429-4D48-8B1D-6BBAC6ED6C1D}" type="datetimeFigureOut">
              <a:rPr lang="en-US" smtClean="0"/>
              <a:t>11/22/2019</a:t>
            </a:fld>
            <a:endParaRPr lang="en-US"/>
          </a:p>
        </p:txBody>
      </p:sp>
      <p:sp>
        <p:nvSpPr>
          <p:cNvPr id="6" name="Footer Placeholder 5">
            <a:extLst>
              <a:ext uri="{FF2B5EF4-FFF2-40B4-BE49-F238E27FC236}">
                <a16:creationId xmlns:a16="http://schemas.microsoft.com/office/drawing/2014/main" id="{0D29D02B-421E-4295-B075-8918805144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4078AE-26C1-4121-B6D2-E7F84917BB48}"/>
              </a:ext>
            </a:extLst>
          </p:cNvPr>
          <p:cNvSpPr>
            <a:spLocks noGrp="1"/>
          </p:cNvSpPr>
          <p:nvPr>
            <p:ph type="sldNum" sz="quarter" idx="12"/>
          </p:nvPr>
        </p:nvSpPr>
        <p:spPr/>
        <p:txBody>
          <a:bodyPr/>
          <a:lstStyle/>
          <a:p>
            <a:fld id="{E9DE6726-27B3-491E-86F2-E50EF221947B}" type="slidenum">
              <a:rPr lang="en-US" smtClean="0"/>
              <a:t>‹#›</a:t>
            </a:fld>
            <a:endParaRPr lang="en-US"/>
          </a:p>
        </p:txBody>
      </p:sp>
    </p:spTree>
    <p:extLst>
      <p:ext uri="{BB962C8B-B14F-4D97-AF65-F5344CB8AC3E}">
        <p14:creationId xmlns:p14="http://schemas.microsoft.com/office/powerpoint/2010/main" val="3440496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95F-0F26-4110-B71C-5F089C5E32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2A7B17-D160-44E1-8D5B-D61827E7F3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A48D73-F0DB-48CC-B915-4DE8A49D30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236DC9-8A1C-4CA6-8D9C-79A6A06BB549}"/>
              </a:ext>
            </a:extLst>
          </p:cNvPr>
          <p:cNvSpPr>
            <a:spLocks noGrp="1"/>
          </p:cNvSpPr>
          <p:nvPr>
            <p:ph type="dt" sz="half" idx="10"/>
          </p:nvPr>
        </p:nvSpPr>
        <p:spPr/>
        <p:txBody>
          <a:bodyPr/>
          <a:lstStyle/>
          <a:p>
            <a:fld id="{29EEB820-C429-4D48-8B1D-6BBAC6ED6C1D}" type="datetimeFigureOut">
              <a:rPr lang="en-US" smtClean="0"/>
              <a:t>11/22/2019</a:t>
            </a:fld>
            <a:endParaRPr lang="en-US"/>
          </a:p>
        </p:txBody>
      </p:sp>
      <p:sp>
        <p:nvSpPr>
          <p:cNvPr id="6" name="Footer Placeholder 5">
            <a:extLst>
              <a:ext uri="{FF2B5EF4-FFF2-40B4-BE49-F238E27FC236}">
                <a16:creationId xmlns:a16="http://schemas.microsoft.com/office/drawing/2014/main" id="{A982A404-3E76-49B8-8FEA-E639622CA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6072D9-67FA-4151-B335-0332755CEEB3}"/>
              </a:ext>
            </a:extLst>
          </p:cNvPr>
          <p:cNvSpPr>
            <a:spLocks noGrp="1"/>
          </p:cNvSpPr>
          <p:nvPr>
            <p:ph type="sldNum" sz="quarter" idx="12"/>
          </p:nvPr>
        </p:nvSpPr>
        <p:spPr/>
        <p:txBody>
          <a:bodyPr/>
          <a:lstStyle/>
          <a:p>
            <a:fld id="{E9DE6726-27B3-491E-86F2-E50EF221947B}" type="slidenum">
              <a:rPr lang="en-US" smtClean="0"/>
              <a:t>‹#›</a:t>
            </a:fld>
            <a:endParaRPr lang="en-US"/>
          </a:p>
        </p:txBody>
      </p:sp>
    </p:spTree>
    <p:extLst>
      <p:ext uri="{BB962C8B-B14F-4D97-AF65-F5344CB8AC3E}">
        <p14:creationId xmlns:p14="http://schemas.microsoft.com/office/powerpoint/2010/main" val="3990916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28D689-CA02-4066-A055-4F99176FB2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65F32B-887B-4444-9265-C798F0B177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25D2D-4754-4705-ACC5-468B61251D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EB820-C429-4D48-8B1D-6BBAC6ED6C1D}" type="datetimeFigureOut">
              <a:rPr lang="en-US" smtClean="0"/>
              <a:t>11/22/2019</a:t>
            </a:fld>
            <a:endParaRPr lang="en-US"/>
          </a:p>
        </p:txBody>
      </p:sp>
      <p:sp>
        <p:nvSpPr>
          <p:cNvPr id="5" name="Footer Placeholder 4">
            <a:extLst>
              <a:ext uri="{FF2B5EF4-FFF2-40B4-BE49-F238E27FC236}">
                <a16:creationId xmlns:a16="http://schemas.microsoft.com/office/drawing/2014/main" id="{38556490-B7CA-4445-82F3-9876DD2158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B84162-AB0A-41D6-8686-C989B571C2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E6726-27B3-491E-86F2-E50EF221947B}" type="slidenum">
              <a:rPr lang="en-US" smtClean="0"/>
              <a:t>‹#›</a:t>
            </a:fld>
            <a:endParaRPr lang="en-US"/>
          </a:p>
        </p:txBody>
      </p:sp>
    </p:spTree>
    <p:extLst>
      <p:ext uri="{BB962C8B-B14F-4D97-AF65-F5344CB8AC3E}">
        <p14:creationId xmlns:p14="http://schemas.microsoft.com/office/powerpoint/2010/main" val="2966100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039906" y="727916"/>
            <a:ext cx="10479741" cy="2387600"/>
          </a:xfrm>
        </p:spPr>
        <p:txBody>
          <a:bodyPr/>
          <a:lstStyle/>
          <a:p>
            <a:r>
              <a:rPr lang="en-US" dirty="0">
                <a:effectLst>
                  <a:outerShdw blurRad="38100" dist="38100" dir="2700000" algn="tl">
                    <a:srgbClr val="000000">
                      <a:alpha val="43137"/>
                    </a:srgbClr>
                  </a:outerShdw>
                </a:effectLst>
                <a:latin typeface="Century Gothic" panose="020B0502020202020204" pitchFamily="34" charset="0"/>
              </a:rPr>
              <a:t>The Mystery Now Revealed</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1524000" y="3602038"/>
            <a:ext cx="9144000" cy="1655762"/>
          </a:xfrm>
        </p:spPr>
        <p:txBody>
          <a:bodyPr anchor="ctr">
            <a:normAutofit/>
          </a:bodyPr>
          <a:lstStyle/>
          <a:p>
            <a:r>
              <a:rPr lang="en-US" sz="4400" i="1" dirty="0">
                <a:latin typeface="Century Gothic" panose="020B0502020202020204" pitchFamily="34" charset="0"/>
              </a:rPr>
              <a:t>Ephesians 3:1-6</a:t>
            </a:r>
          </a:p>
        </p:txBody>
      </p:sp>
    </p:spTree>
    <p:extLst>
      <p:ext uri="{BB962C8B-B14F-4D97-AF65-F5344CB8AC3E}">
        <p14:creationId xmlns:p14="http://schemas.microsoft.com/office/powerpoint/2010/main" val="126514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237129" y="91422"/>
            <a:ext cx="9771530" cy="1029166"/>
          </a:xfrm>
        </p:spPr>
        <p:txBody>
          <a:bodyPr>
            <a:noAutofit/>
          </a:bodyPr>
          <a:lstStyle/>
          <a:p>
            <a:r>
              <a:rPr lang="en-US" sz="4800" b="1" dirty="0">
                <a:effectLst>
                  <a:outerShdw blurRad="38100" dist="38100" dir="2700000" algn="tl">
                    <a:srgbClr val="000000">
                      <a:alpha val="43137"/>
                    </a:srgbClr>
                  </a:outerShdw>
                </a:effectLst>
              </a:rPr>
              <a:t>The NATURE of the Mystery of Christ</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766483" y="1746343"/>
            <a:ext cx="10659034" cy="5020235"/>
          </a:xfrm>
        </p:spPr>
        <p:txBody>
          <a:bodyPr anchor="t">
            <a:normAutofit/>
          </a:bodyPr>
          <a:lstStyle/>
          <a:p>
            <a:pPr marL="742950" indent="-742950" algn="l">
              <a:buAutoNum type="arabicPeriod"/>
            </a:pPr>
            <a:r>
              <a:rPr lang="en-US" sz="4000" dirty="0"/>
              <a:t>The mystery of Christ is </a:t>
            </a:r>
            <a:r>
              <a:rPr lang="en-US" sz="4000" i="1" dirty="0"/>
              <a:t>revealed</a:t>
            </a:r>
            <a:r>
              <a:rPr lang="en-US" sz="4000" dirty="0"/>
              <a:t> by God.</a:t>
            </a:r>
          </a:p>
          <a:p>
            <a:pPr marL="742950" indent="-742950" algn="l">
              <a:buAutoNum type="arabicPeriod"/>
            </a:pPr>
            <a:endParaRPr lang="en-US" sz="4000" dirty="0"/>
          </a:p>
        </p:txBody>
      </p:sp>
    </p:spTree>
    <p:extLst>
      <p:ext uri="{BB962C8B-B14F-4D97-AF65-F5344CB8AC3E}">
        <p14:creationId xmlns:p14="http://schemas.microsoft.com/office/powerpoint/2010/main" val="3636955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237129" y="91422"/>
            <a:ext cx="9771530" cy="1029166"/>
          </a:xfrm>
        </p:spPr>
        <p:txBody>
          <a:bodyPr>
            <a:noAutofit/>
          </a:bodyPr>
          <a:lstStyle/>
          <a:p>
            <a:r>
              <a:rPr lang="en-US" sz="4800" b="1" dirty="0">
                <a:effectLst>
                  <a:outerShdw blurRad="38100" dist="38100" dir="2700000" algn="tl">
                    <a:srgbClr val="000000">
                      <a:alpha val="43137"/>
                    </a:srgbClr>
                  </a:outerShdw>
                </a:effectLst>
              </a:rPr>
              <a:t>The NATURE of the Mystery of Christ</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766483" y="1746343"/>
            <a:ext cx="10659034" cy="5020235"/>
          </a:xfrm>
        </p:spPr>
        <p:txBody>
          <a:bodyPr anchor="t">
            <a:normAutofit/>
          </a:bodyPr>
          <a:lstStyle/>
          <a:p>
            <a:pPr marL="742950" indent="-742950" algn="l">
              <a:buAutoNum type="arabicPeriod"/>
            </a:pPr>
            <a:r>
              <a:rPr lang="en-US" sz="4000" dirty="0"/>
              <a:t>The mystery of Christ is </a:t>
            </a:r>
            <a:r>
              <a:rPr lang="en-US" sz="4000" i="1" dirty="0"/>
              <a:t>revealed</a:t>
            </a:r>
            <a:r>
              <a:rPr lang="en-US" sz="4000" dirty="0"/>
              <a:t> by God.</a:t>
            </a:r>
          </a:p>
          <a:p>
            <a:pPr marL="742950" indent="-742950" algn="l">
              <a:buAutoNum type="arabicPeriod"/>
            </a:pPr>
            <a:endParaRPr lang="en-US" sz="4000" dirty="0"/>
          </a:p>
          <a:p>
            <a:pPr marL="742950" indent="-742950" algn="l">
              <a:buAutoNum type="arabicPeriod"/>
            </a:pPr>
            <a:r>
              <a:rPr lang="en-US" sz="4000" dirty="0"/>
              <a:t>The mystery of Christ is revealed by God </a:t>
            </a:r>
            <a:r>
              <a:rPr lang="en-US" sz="4000" i="1" dirty="0"/>
              <a:t>to His holy apostles and prophets</a:t>
            </a:r>
            <a:r>
              <a:rPr lang="en-US" sz="4000" dirty="0"/>
              <a:t>. </a:t>
            </a:r>
          </a:p>
          <a:p>
            <a:pPr marL="742950" indent="-742950" algn="l">
              <a:buAutoNum type="arabicPeriod"/>
            </a:pPr>
            <a:endParaRPr lang="en-US" sz="4000" dirty="0"/>
          </a:p>
        </p:txBody>
      </p:sp>
    </p:spTree>
    <p:extLst>
      <p:ext uri="{BB962C8B-B14F-4D97-AF65-F5344CB8AC3E}">
        <p14:creationId xmlns:p14="http://schemas.microsoft.com/office/powerpoint/2010/main" val="3727303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237129" y="91422"/>
            <a:ext cx="9771530" cy="1029166"/>
          </a:xfrm>
        </p:spPr>
        <p:txBody>
          <a:bodyPr>
            <a:noAutofit/>
          </a:bodyPr>
          <a:lstStyle/>
          <a:p>
            <a:r>
              <a:rPr lang="en-US" sz="4800" b="1" dirty="0">
                <a:effectLst>
                  <a:outerShdw blurRad="38100" dist="38100" dir="2700000" algn="tl">
                    <a:srgbClr val="000000">
                      <a:alpha val="43137"/>
                    </a:srgbClr>
                  </a:outerShdw>
                </a:effectLst>
              </a:rPr>
              <a:t>The NATURE of the Mystery of Christ</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766483" y="1746343"/>
            <a:ext cx="10659034" cy="5020235"/>
          </a:xfrm>
        </p:spPr>
        <p:txBody>
          <a:bodyPr anchor="t">
            <a:normAutofit/>
          </a:bodyPr>
          <a:lstStyle/>
          <a:p>
            <a:pPr marL="742950" indent="-742950" algn="l">
              <a:buAutoNum type="arabicPeriod"/>
            </a:pPr>
            <a:r>
              <a:rPr lang="en-US" sz="4000" dirty="0"/>
              <a:t>The mystery of Christ is </a:t>
            </a:r>
            <a:r>
              <a:rPr lang="en-US" sz="4000" i="1" dirty="0"/>
              <a:t>revealed</a:t>
            </a:r>
            <a:r>
              <a:rPr lang="en-US" sz="4000" dirty="0"/>
              <a:t> by God.</a:t>
            </a:r>
          </a:p>
          <a:p>
            <a:pPr marL="742950" indent="-742950" algn="l">
              <a:buAutoNum type="arabicPeriod"/>
            </a:pPr>
            <a:endParaRPr lang="en-US" sz="4000" dirty="0"/>
          </a:p>
          <a:p>
            <a:pPr marL="742950" indent="-742950" algn="l">
              <a:buAutoNum type="arabicPeriod"/>
            </a:pPr>
            <a:r>
              <a:rPr lang="en-US" sz="4000" dirty="0"/>
              <a:t>The mystery of Christ is revealed by God </a:t>
            </a:r>
            <a:r>
              <a:rPr lang="en-US" sz="4000" i="1" dirty="0"/>
              <a:t>to His holy apostles and prophets</a:t>
            </a:r>
            <a:r>
              <a:rPr lang="en-US" sz="4000" dirty="0"/>
              <a:t>. </a:t>
            </a:r>
          </a:p>
          <a:p>
            <a:pPr marL="742950" indent="-742950" algn="l">
              <a:buAutoNum type="arabicPeriod"/>
            </a:pPr>
            <a:endParaRPr lang="en-US" sz="4000" dirty="0"/>
          </a:p>
          <a:p>
            <a:pPr marL="742950" indent="-742950" algn="l">
              <a:buAutoNum type="arabicPeriod"/>
            </a:pPr>
            <a:r>
              <a:rPr lang="en-US" sz="4000" dirty="0"/>
              <a:t>This mystery is revealed </a:t>
            </a:r>
            <a:r>
              <a:rPr lang="en-US" sz="4000" i="1" dirty="0"/>
              <a:t>by the Holy Spirit</a:t>
            </a:r>
            <a:r>
              <a:rPr lang="en-US" sz="4000" dirty="0"/>
              <a:t>.</a:t>
            </a:r>
          </a:p>
        </p:txBody>
      </p:sp>
    </p:spTree>
    <p:extLst>
      <p:ext uri="{BB962C8B-B14F-4D97-AF65-F5344CB8AC3E}">
        <p14:creationId xmlns:p14="http://schemas.microsoft.com/office/powerpoint/2010/main" val="4068588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237129" y="91422"/>
            <a:ext cx="9771530" cy="1029166"/>
          </a:xfrm>
        </p:spPr>
        <p:txBody>
          <a:bodyPr>
            <a:noAutofit/>
          </a:bodyPr>
          <a:lstStyle/>
          <a:p>
            <a:r>
              <a:rPr lang="en-US" sz="4800" b="1" dirty="0">
                <a:effectLst>
                  <a:outerShdw blurRad="38100" dist="38100" dir="2700000" algn="tl">
                    <a:srgbClr val="000000">
                      <a:alpha val="43137"/>
                    </a:srgbClr>
                  </a:outerShdw>
                </a:effectLst>
              </a:rPr>
              <a:t>The CONTENT of the Mystery of Christ</a:t>
            </a:r>
          </a:p>
        </p:txBody>
      </p:sp>
    </p:spTree>
    <p:extLst>
      <p:ext uri="{BB962C8B-B14F-4D97-AF65-F5344CB8AC3E}">
        <p14:creationId xmlns:p14="http://schemas.microsoft.com/office/powerpoint/2010/main" val="1474568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237129" y="91422"/>
            <a:ext cx="9771530" cy="1029166"/>
          </a:xfrm>
        </p:spPr>
        <p:txBody>
          <a:bodyPr>
            <a:noAutofit/>
          </a:bodyPr>
          <a:lstStyle/>
          <a:p>
            <a:r>
              <a:rPr lang="en-US" sz="4800" b="1" dirty="0">
                <a:effectLst>
                  <a:outerShdw blurRad="38100" dist="38100" dir="2700000" algn="tl">
                    <a:srgbClr val="000000">
                      <a:alpha val="43137"/>
                    </a:srgbClr>
                  </a:outerShdw>
                </a:effectLst>
              </a:rPr>
              <a:t>The CONTENT of the Mystery of Christ</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793377" y="1316037"/>
            <a:ext cx="10659034" cy="5020235"/>
          </a:xfrm>
        </p:spPr>
        <p:txBody>
          <a:bodyPr anchor="t">
            <a:normAutofit/>
          </a:bodyPr>
          <a:lstStyle/>
          <a:p>
            <a:pPr marL="742950" indent="-742950" algn="l">
              <a:buAutoNum type="arabicPeriod"/>
            </a:pPr>
            <a:r>
              <a:rPr lang="en-US" sz="4000" dirty="0"/>
              <a:t>The Gentiles are fellow heirs along with the Jews, sharing the same inheritance.</a:t>
            </a:r>
          </a:p>
          <a:p>
            <a:pPr marL="742950" indent="-742950" algn="l">
              <a:buAutoNum type="arabicPeriod"/>
            </a:pPr>
            <a:endParaRPr lang="en-US" sz="4000" dirty="0"/>
          </a:p>
        </p:txBody>
      </p:sp>
    </p:spTree>
    <p:extLst>
      <p:ext uri="{BB962C8B-B14F-4D97-AF65-F5344CB8AC3E}">
        <p14:creationId xmlns:p14="http://schemas.microsoft.com/office/powerpoint/2010/main" val="2446766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237129" y="91422"/>
            <a:ext cx="9771530" cy="1029166"/>
          </a:xfrm>
        </p:spPr>
        <p:txBody>
          <a:bodyPr>
            <a:noAutofit/>
          </a:bodyPr>
          <a:lstStyle/>
          <a:p>
            <a:r>
              <a:rPr lang="en-US" sz="4800" b="1" dirty="0">
                <a:effectLst>
                  <a:outerShdw blurRad="38100" dist="38100" dir="2700000" algn="tl">
                    <a:srgbClr val="000000">
                      <a:alpha val="43137"/>
                    </a:srgbClr>
                  </a:outerShdw>
                </a:effectLst>
              </a:rPr>
              <a:t>The CONTENT of the Mystery of Christ</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793377" y="1316037"/>
            <a:ext cx="10659034" cy="5020235"/>
          </a:xfrm>
        </p:spPr>
        <p:txBody>
          <a:bodyPr anchor="t">
            <a:normAutofit/>
          </a:bodyPr>
          <a:lstStyle/>
          <a:p>
            <a:pPr marL="742950" indent="-742950" algn="l">
              <a:buAutoNum type="arabicPeriod"/>
            </a:pPr>
            <a:r>
              <a:rPr lang="en-US" sz="4000" dirty="0"/>
              <a:t>The Gentiles are fellow heirs along with the Jews, sharing the same inheritance.</a:t>
            </a:r>
          </a:p>
          <a:p>
            <a:pPr marL="742950" indent="-742950" algn="l">
              <a:buAutoNum type="arabicPeriod"/>
            </a:pPr>
            <a:endParaRPr lang="en-US" sz="4000" dirty="0"/>
          </a:p>
          <a:p>
            <a:pPr marL="742950" indent="-742950" algn="l">
              <a:buAutoNum type="arabicPeriod"/>
            </a:pPr>
            <a:r>
              <a:rPr lang="en-US" sz="4000" dirty="0"/>
              <a:t>The Gentiles are members of the same Body with the Jews. </a:t>
            </a:r>
          </a:p>
          <a:p>
            <a:pPr algn="l"/>
            <a:endParaRPr lang="en-US" sz="4000" dirty="0"/>
          </a:p>
        </p:txBody>
      </p:sp>
    </p:spTree>
    <p:extLst>
      <p:ext uri="{BB962C8B-B14F-4D97-AF65-F5344CB8AC3E}">
        <p14:creationId xmlns:p14="http://schemas.microsoft.com/office/powerpoint/2010/main" val="3050574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237129" y="91422"/>
            <a:ext cx="9771530" cy="1029166"/>
          </a:xfrm>
        </p:spPr>
        <p:txBody>
          <a:bodyPr>
            <a:noAutofit/>
          </a:bodyPr>
          <a:lstStyle/>
          <a:p>
            <a:r>
              <a:rPr lang="en-US" sz="4800" b="1" dirty="0">
                <a:effectLst>
                  <a:outerShdw blurRad="38100" dist="38100" dir="2700000" algn="tl">
                    <a:srgbClr val="000000">
                      <a:alpha val="43137"/>
                    </a:srgbClr>
                  </a:outerShdw>
                </a:effectLst>
              </a:rPr>
              <a:t>The CONTENT of the Mystery of Christ</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793377" y="1316037"/>
            <a:ext cx="10659034" cy="5020235"/>
          </a:xfrm>
        </p:spPr>
        <p:txBody>
          <a:bodyPr anchor="t">
            <a:normAutofit lnSpcReduction="10000"/>
          </a:bodyPr>
          <a:lstStyle/>
          <a:p>
            <a:pPr marL="742950" indent="-742950" algn="l">
              <a:buAutoNum type="arabicPeriod"/>
            </a:pPr>
            <a:r>
              <a:rPr lang="en-US" sz="4000" dirty="0"/>
              <a:t>The Gentiles are fellow heirs along with the Jews, sharing the same inheritance.</a:t>
            </a:r>
          </a:p>
          <a:p>
            <a:pPr marL="742950" indent="-742950" algn="l">
              <a:buAutoNum type="arabicPeriod"/>
            </a:pPr>
            <a:endParaRPr lang="en-US" sz="4000" dirty="0"/>
          </a:p>
          <a:p>
            <a:pPr marL="742950" indent="-742950" algn="l">
              <a:buAutoNum type="arabicPeriod"/>
            </a:pPr>
            <a:r>
              <a:rPr lang="en-US" sz="4000" dirty="0"/>
              <a:t>The Gentiles are members of the same Body with the Jews. </a:t>
            </a:r>
          </a:p>
          <a:p>
            <a:pPr marL="742950" indent="-742950" algn="l">
              <a:buAutoNum type="arabicPeriod"/>
            </a:pPr>
            <a:endParaRPr lang="en-US" sz="4000" dirty="0"/>
          </a:p>
          <a:p>
            <a:pPr marL="742950" indent="-742950" algn="l">
              <a:buAutoNum type="arabicPeriod"/>
            </a:pPr>
            <a:r>
              <a:rPr lang="en-US" sz="4000" dirty="0"/>
              <a:t>The Gentiles are partakers in the same promise as the Jews, in Christ Jesus, through the Gospel. </a:t>
            </a:r>
          </a:p>
        </p:txBody>
      </p:sp>
    </p:spTree>
    <p:extLst>
      <p:ext uri="{BB962C8B-B14F-4D97-AF65-F5344CB8AC3E}">
        <p14:creationId xmlns:p14="http://schemas.microsoft.com/office/powerpoint/2010/main" val="3428413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524000" y="91422"/>
            <a:ext cx="9144000" cy="1029166"/>
          </a:xfrm>
        </p:spPr>
        <p:txBody>
          <a:bodyPr/>
          <a:lstStyle/>
          <a:p>
            <a:r>
              <a:rPr lang="en-US" dirty="0">
                <a:effectLst>
                  <a:outerShdw blurRad="38100" dist="38100" dir="2700000" algn="tl">
                    <a:srgbClr val="000000">
                      <a:alpha val="43137"/>
                    </a:srgbClr>
                  </a:outerShdw>
                </a:effectLst>
              </a:rPr>
              <a:t>Ephesians 2:11-18</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766483" y="1084729"/>
            <a:ext cx="10659034" cy="5378824"/>
          </a:xfrm>
        </p:spPr>
        <p:txBody>
          <a:bodyPr anchor="ctr">
            <a:normAutofit/>
          </a:bodyPr>
          <a:lstStyle/>
          <a:p>
            <a:pPr algn="l"/>
            <a:r>
              <a:rPr lang="en-US" sz="4000" i="1" dirty="0"/>
              <a:t>    Therefore remember that at one time you Gentiles in the flesh, called “the uncircumcision” by what is called the circumcision, which is made in the flesh by hands— remember that you were at that time separated from Christ, alienated from the commonwealth of Israel and strangers to the covenants of promise, having no hope and without God in the world.</a:t>
            </a:r>
          </a:p>
        </p:txBody>
      </p:sp>
    </p:spTree>
    <p:extLst>
      <p:ext uri="{BB962C8B-B14F-4D97-AF65-F5344CB8AC3E}">
        <p14:creationId xmlns:p14="http://schemas.microsoft.com/office/powerpoint/2010/main" val="3599288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524000" y="91422"/>
            <a:ext cx="9144000" cy="1029166"/>
          </a:xfrm>
        </p:spPr>
        <p:txBody>
          <a:bodyPr/>
          <a:lstStyle/>
          <a:p>
            <a:r>
              <a:rPr lang="en-US" dirty="0">
                <a:effectLst>
                  <a:outerShdw blurRad="38100" dist="38100" dir="2700000" algn="tl">
                    <a:srgbClr val="000000">
                      <a:alpha val="43137"/>
                    </a:srgbClr>
                  </a:outerShdw>
                </a:effectLst>
              </a:rPr>
              <a:t>Ephesians 2:11-18</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766483" y="1084729"/>
            <a:ext cx="10659034" cy="5611906"/>
          </a:xfrm>
        </p:spPr>
        <p:txBody>
          <a:bodyPr anchor="ctr">
            <a:normAutofit/>
          </a:bodyPr>
          <a:lstStyle/>
          <a:p>
            <a:pPr algn="l"/>
            <a:r>
              <a:rPr lang="en-US" sz="4000" i="1" dirty="0"/>
              <a:t>   But now in Christ Jesus you who once were far off have been brought near by the blood of Christ. For he himself is our peace, who has made us both one and has broken down in his flesh the dividing wall of hostility by abolishing the law of commandments expressed in ordinances, that he might create in himself one new man in place of the two, so making peace, and might reconcile us both to God in one body through the cross, thereby killing the hostility. </a:t>
            </a:r>
          </a:p>
        </p:txBody>
      </p:sp>
    </p:spTree>
    <p:extLst>
      <p:ext uri="{BB962C8B-B14F-4D97-AF65-F5344CB8AC3E}">
        <p14:creationId xmlns:p14="http://schemas.microsoft.com/office/powerpoint/2010/main" val="4131145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524000" y="91422"/>
            <a:ext cx="9144000" cy="1029166"/>
          </a:xfrm>
        </p:spPr>
        <p:txBody>
          <a:bodyPr/>
          <a:lstStyle/>
          <a:p>
            <a:r>
              <a:rPr lang="en-US" dirty="0">
                <a:effectLst>
                  <a:outerShdw blurRad="38100" dist="38100" dir="2700000" algn="tl">
                    <a:srgbClr val="000000">
                      <a:alpha val="43137"/>
                    </a:srgbClr>
                  </a:outerShdw>
                </a:effectLst>
              </a:rPr>
              <a:t>Ephesians 2:11-18</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766483" y="1084729"/>
            <a:ext cx="10659034" cy="5611906"/>
          </a:xfrm>
        </p:spPr>
        <p:txBody>
          <a:bodyPr anchor="ctr">
            <a:normAutofit/>
          </a:bodyPr>
          <a:lstStyle/>
          <a:p>
            <a:pPr algn="l"/>
            <a:r>
              <a:rPr lang="en-US" sz="4000" i="1" dirty="0"/>
              <a:t>   And he came and preached peace to you who were far off and peace to those who were near. For through him we both have access in one Spirit to the Father.</a:t>
            </a:r>
          </a:p>
        </p:txBody>
      </p:sp>
    </p:spTree>
    <p:extLst>
      <p:ext uri="{BB962C8B-B14F-4D97-AF65-F5344CB8AC3E}">
        <p14:creationId xmlns:p14="http://schemas.microsoft.com/office/powerpoint/2010/main" val="2916189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524000" y="91422"/>
            <a:ext cx="9144000" cy="1029166"/>
          </a:xfrm>
        </p:spPr>
        <p:txBody>
          <a:bodyPr/>
          <a:lstStyle/>
          <a:p>
            <a:r>
              <a:rPr lang="en-US" dirty="0">
                <a:effectLst>
                  <a:outerShdw blurRad="38100" dist="38100" dir="2700000" algn="tl">
                    <a:srgbClr val="000000">
                      <a:alpha val="43137"/>
                    </a:srgbClr>
                  </a:outerShdw>
                </a:effectLst>
              </a:rPr>
              <a:t>Ephesians 3:1-6</a:t>
            </a:r>
          </a:p>
        </p:txBody>
      </p:sp>
    </p:spTree>
    <p:extLst>
      <p:ext uri="{BB962C8B-B14F-4D97-AF65-F5344CB8AC3E}">
        <p14:creationId xmlns:p14="http://schemas.microsoft.com/office/powerpoint/2010/main" val="2686402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06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524000" y="91422"/>
            <a:ext cx="9144000" cy="1029166"/>
          </a:xfrm>
        </p:spPr>
        <p:txBody>
          <a:bodyPr/>
          <a:lstStyle/>
          <a:p>
            <a:r>
              <a:rPr lang="en-US" dirty="0">
                <a:effectLst>
                  <a:outerShdw blurRad="38100" dist="38100" dir="2700000" algn="tl">
                    <a:srgbClr val="000000">
                      <a:alpha val="43137"/>
                    </a:srgbClr>
                  </a:outerShdw>
                </a:effectLst>
              </a:rPr>
              <a:t>Ephesians 3:1-6</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842681" y="1120588"/>
            <a:ext cx="10452847" cy="5378824"/>
          </a:xfrm>
        </p:spPr>
        <p:txBody>
          <a:bodyPr anchor="ctr">
            <a:normAutofit/>
          </a:bodyPr>
          <a:lstStyle/>
          <a:p>
            <a:pPr algn="l"/>
            <a:r>
              <a:rPr lang="en-US" sz="4000" i="1" dirty="0"/>
              <a:t>     For this reason I, Paul, a prisoner of Christ Jesus on behalf of you Gentiles— assuming that you have heard of the stewardship of God's grace that was given to me for you, how the mystery was made known to me by revelation, as I have written briefly. </a:t>
            </a:r>
          </a:p>
        </p:txBody>
      </p:sp>
    </p:spTree>
    <p:extLst>
      <p:ext uri="{BB962C8B-B14F-4D97-AF65-F5344CB8AC3E}">
        <p14:creationId xmlns:p14="http://schemas.microsoft.com/office/powerpoint/2010/main" val="197726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524000" y="91422"/>
            <a:ext cx="9144000" cy="1029166"/>
          </a:xfrm>
        </p:spPr>
        <p:txBody>
          <a:bodyPr/>
          <a:lstStyle/>
          <a:p>
            <a:r>
              <a:rPr lang="en-US" dirty="0">
                <a:effectLst>
                  <a:outerShdw blurRad="38100" dist="38100" dir="2700000" algn="tl">
                    <a:srgbClr val="000000">
                      <a:alpha val="43137"/>
                    </a:srgbClr>
                  </a:outerShdw>
                </a:effectLst>
              </a:rPr>
              <a:t>Ephesians 3:1-6</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766483" y="1084729"/>
            <a:ext cx="10659034" cy="5378824"/>
          </a:xfrm>
        </p:spPr>
        <p:txBody>
          <a:bodyPr anchor="ctr">
            <a:normAutofit/>
          </a:bodyPr>
          <a:lstStyle/>
          <a:p>
            <a:pPr algn="l"/>
            <a:r>
              <a:rPr lang="en-US" sz="4000" i="1" dirty="0"/>
              <a:t>     When you read this, you can perceive my insight into the mystery of Christ, which was not made known to the sons of men in other generations as it has now been revealed to his holy apostles and prophets by the Spirit. This mystery is that the Gentiles are fellow heirs, members of the same body, and partakers of the promise in Christ Jesus through the gospel.</a:t>
            </a:r>
          </a:p>
        </p:txBody>
      </p:sp>
    </p:spTree>
    <p:extLst>
      <p:ext uri="{BB962C8B-B14F-4D97-AF65-F5344CB8AC3E}">
        <p14:creationId xmlns:p14="http://schemas.microsoft.com/office/powerpoint/2010/main" val="3441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524000" y="91422"/>
            <a:ext cx="9144000" cy="1029166"/>
          </a:xfrm>
        </p:spPr>
        <p:txBody>
          <a:bodyPr/>
          <a:lstStyle/>
          <a:p>
            <a:r>
              <a:rPr lang="en-US" dirty="0">
                <a:effectLst>
                  <a:outerShdw blurRad="38100" dist="38100" dir="2700000" algn="tl">
                    <a:srgbClr val="000000">
                      <a:alpha val="43137"/>
                    </a:srgbClr>
                  </a:outerShdw>
                </a:effectLst>
              </a:rPr>
              <a:t>Isaiah 49:5,6</a:t>
            </a:r>
          </a:p>
        </p:txBody>
      </p:sp>
      <p:sp>
        <p:nvSpPr>
          <p:cNvPr id="5" name="Subtitle 4">
            <a:extLst>
              <a:ext uri="{FF2B5EF4-FFF2-40B4-BE49-F238E27FC236}">
                <a16:creationId xmlns:a16="http://schemas.microsoft.com/office/drawing/2014/main" id="{1D10F7FB-AB32-4284-8720-17EC28010AE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0918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524000" y="91422"/>
            <a:ext cx="9144000" cy="1029166"/>
          </a:xfrm>
        </p:spPr>
        <p:txBody>
          <a:bodyPr/>
          <a:lstStyle/>
          <a:p>
            <a:r>
              <a:rPr lang="en-US" dirty="0">
                <a:effectLst>
                  <a:outerShdw blurRad="38100" dist="38100" dir="2700000" algn="tl">
                    <a:srgbClr val="000000">
                      <a:alpha val="43137"/>
                    </a:srgbClr>
                  </a:outerShdw>
                </a:effectLst>
              </a:rPr>
              <a:t>Isaiah 49:5,6</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766483" y="1084729"/>
            <a:ext cx="10659034" cy="5378824"/>
          </a:xfrm>
        </p:spPr>
        <p:txBody>
          <a:bodyPr anchor="ctr">
            <a:normAutofit/>
          </a:bodyPr>
          <a:lstStyle/>
          <a:p>
            <a:pPr algn="l"/>
            <a:r>
              <a:rPr lang="en-US" sz="4000" i="1" dirty="0"/>
              <a:t>    And now the Lord says, he who formed me from the womb to be his servant, to bring Jacob back to him; and that Israel might be gathered to him- for I am honored in the eyes of the Lord and my God has become my strength- </a:t>
            </a:r>
          </a:p>
        </p:txBody>
      </p:sp>
    </p:spTree>
    <p:extLst>
      <p:ext uri="{BB962C8B-B14F-4D97-AF65-F5344CB8AC3E}">
        <p14:creationId xmlns:p14="http://schemas.microsoft.com/office/powerpoint/2010/main" val="756491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524000" y="91422"/>
            <a:ext cx="9144000" cy="1029166"/>
          </a:xfrm>
        </p:spPr>
        <p:txBody>
          <a:bodyPr/>
          <a:lstStyle/>
          <a:p>
            <a:r>
              <a:rPr lang="en-US" dirty="0">
                <a:effectLst>
                  <a:outerShdw blurRad="38100" dist="38100" dir="2700000" algn="tl">
                    <a:srgbClr val="000000">
                      <a:alpha val="43137"/>
                    </a:srgbClr>
                  </a:outerShdw>
                </a:effectLst>
              </a:rPr>
              <a:t>Isaiah 49:5,6</a:t>
            </a:r>
          </a:p>
        </p:txBody>
      </p:sp>
      <p:sp>
        <p:nvSpPr>
          <p:cNvPr id="3" name="Subtitle 2">
            <a:extLst>
              <a:ext uri="{FF2B5EF4-FFF2-40B4-BE49-F238E27FC236}">
                <a16:creationId xmlns:a16="http://schemas.microsoft.com/office/drawing/2014/main" id="{B5964ED2-72A5-42A9-AE49-4DC201978A60}"/>
              </a:ext>
            </a:extLst>
          </p:cNvPr>
          <p:cNvSpPr>
            <a:spLocks noGrp="1"/>
          </p:cNvSpPr>
          <p:nvPr>
            <p:ph type="subTitle" idx="1"/>
          </p:nvPr>
        </p:nvSpPr>
        <p:spPr>
          <a:xfrm>
            <a:off x="766483" y="1084729"/>
            <a:ext cx="10659034" cy="5378824"/>
          </a:xfrm>
        </p:spPr>
        <p:txBody>
          <a:bodyPr anchor="ctr">
            <a:normAutofit/>
          </a:bodyPr>
          <a:lstStyle/>
          <a:p>
            <a:pPr algn="l"/>
            <a:r>
              <a:rPr lang="en-US" sz="4000" i="1" dirty="0"/>
              <a:t>    He says, “It is too light a thing that you should be my servant to raise up the tribes of Jacob and to bring back the preserved of Israel; I will make you as a light for the nations, that my salvation may reach to the end of the earth.” </a:t>
            </a:r>
          </a:p>
        </p:txBody>
      </p:sp>
    </p:spTree>
    <p:extLst>
      <p:ext uri="{BB962C8B-B14F-4D97-AF65-F5344CB8AC3E}">
        <p14:creationId xmlns:p14="http://schemas.microsoft.com/office/powerpoint/2010/main" val="3169973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839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67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FEDB-B239-49B0-8B66-1947EB044A07}"/>
              </a:ext>
            </a:extLst>
          </p:cNvPr>
          <p:cNvSpPr>
            <a:spLocks noGrp="1"/>
          </p:cNvSpPr>
          <p:nvPr>
            <p:ph type="ctrTitle"/>
          </p:nvPr>
        </p:nvSpPr>
        <p:spPr>
          <a:xfrm>
            <a:off x="1237129" y="91422"/>
            <a:ext cx="9771530" cy="1029166"/>
          </a:xfrm>
        </p:spPr>
        <p:txBody>
          <a:bodyPr>
            <a:noAutofit/>
          </a:bodyPr>
          <a:lstStyle/>
          <a:p>
            <a:r>
              <a:rPr lang="en-US" sz="4800" b="1" dirty="0">
                <a:effectLst>
                  <a:outerShdw blurRad="38100" dist="38100" dir="2700000" algn="tl">
                    <a:srgbClr val="000000">
                      <a:alpha val="43137"/>
                    </a:srgbClr>
                  </a:outerShdw>
                </a:effectLst>
              </a:rPr>
              <a:t>The NATURE of the Mystery of Christ</a:t>
            </a:r>
          </a:p>
        </p:txBody>
      </p:sp>
    </p:spTree>
    <p:extLst>
      <p:ext uri="{BB962C8B-B14F-4D97-AF65-F5344CB8AC3E}">
        <p14:creationId xmlns:p14="http://schemas.microsoft.com/office/powerpoint/2010/main" val="1351615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670</Words>
  <Application>Microsoft Office PowerPoint</Application>
  <PresentationFormat>Widescreen</PresentationFormat>
  <Paragraphs>44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Office Theme</vt:lpstr>
      <vt:lpstr>The Mystery Now Revealed</vt:lpstr>
      <vt:lpstr>Ephesians 3:1-6</vt:lpstr>
      <vt:lpstr>Ephesians 3:1-6</vt:lpstr>
      <vt:lpstr>Ephesians 3:1-6</vt:lpstr>
      <vt:lpstr>Isaiah 49:5,6</vt:lpstr>
      <vt:lpstr>Isaiah 49:5,6</vt:lpstr>
      <vt:lpstr>Isaiah 49:5,6</vt:lpstr>
      <vt:lpstr>PowerPoint Presentation</vt:lpstr>
      <vt:lpstr>The NATURE of the Mystery of Christ</vt:lpstr>
      <vt:lpstr>The NATURE of the Mystery of Christ</vt:lpstr>
      <vt:lpstr>The NATURE of the Mystery of Christ</vt:lpstr>
      <vt:lpstr>The NATURE of the Mystery of Christ</vt:lpstr>
      <vt:lpstr>The CONTENT of the Mystery of Christ</vt:lpstr>
      <vt:lpstr>The CONTENT of the Mystery of Christ</vt:lpstr>
      <vt:lpstr>The CONTENT of the Mystery of Christ</vt:lpstr>
      <vt:lpstr>The CONTENT of the Mystery of Christ</vt:lpstr>
      <vt:lpstr>Ephesians 2:11-18</vt:lpstr>
      <vt:lpstr>Ephesians 2:11-18</vt:lpstr>
      <vt:lpstr>Ephesians 2:11-18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Mystery Now Revealed</dc:title>
  <dc:creator>Karl Dyrli</dc:creator>
  <cp:lastModifiedBy>Karl Dyrli</cp:lastModifiedBy>
  <cp:revision>7</cp:revision>
  <dcterms:created xsi:type="dcterms:W3CDTF">2019-11-22T19:52:33Z</dcterms:created>
  <dcterms:modified xsi:type="dcterms:W3CDTF">2019-11-22T21:16:34Z</dcterms:modified>
</cp:coreProperties>
</file>