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2" r:id="rId16"/>
    <p:sldId id="271" r:id="rId17"/>
    <p:sldId id="272" r:id="rId18"/>
    <p:sldId id="273" r:id="rId19"/>
    <p:sldId id="274" r:id="rId20"/>
    <p:sldId id="275" r:id="rId21"/>
    <p:sldId id="276" r:id="rId22"/>
    <p:sldId id="277" r:id="rId23"/>
    <p:sldId id="278" r:id="rId24"/>
    <p:sldId id="283" r:id="rId25"/>
    <p:sldId id="280" r:id="rId26"/>
    <p:sldId id="284" r:id="rId27"/>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56" y="7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8"/>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82B250-6430-4209-BC98-64618E5A5A4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96422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2B250-6430-4209-BC98-64618E5A5A4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10302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8"/>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2B250-6430-4209-BC98-64618E5A5A4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393844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2B250-6430-4209-BC98-64618E5A5A4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135697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20"/>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B250-6430-4209-BC98-64618E5A5A4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19102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82B250-6430-4209-BC98-64618E5A5A4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92038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3"/>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279263"/>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82B250-6430-4209-BC98-64618E5A5A4B}"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98034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B82B250-6430-4209-BC98-64618E5A5A4B}"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13272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2B250-6430-4209-BC98-64618E5A5A4B}"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384123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27544"/>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7" y="1195920"/>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82B250-6430-4209-BC98-64618E5A5A4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25236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82B250-6430-4209-BC98-64618E5A5A4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334649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82B250-6430-4209-BC98-64618E5A5A4B}" type="datetimeFigureOut">
              <a:rPr lang="en-US" smtClean="0"/>
              <a:t>8/11/2019</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0EB2FD0-F301-4AAC-83EE-B038D72D833E}" type="slidenum">
              <a:rPr lang="en-US" smtClean="0"/>
              <a:t>‹#›</a:t>
            </a:fld>
            <a:endParaRPr lang="en-US"/>
          </a:p>
        </p:txBody>
      </p:sp>
    </p:spTree>
    <p:extLst>
      <p:ext uri="{BB962C8B-B14F-4D97-AF65-F5344CB8AC3E}">
        <p14:creationId xmlns:p14="http://schemas.microsoft.com/office/powerpoint/2010/main" val="227641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800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27 My sheep hear my voice, and I know them, and they follow me. 28 I give them eternal life, and they will never perish, and no one will snatch them out of my hand. 29 My Father, who has given them to me, is greater than all, and no one is able to snatch them out of the Father's hand.</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John 10:27-29</a:t>
            </a:r>
          </a:p>
          <a:p>
            <a:endParaRPr lang="en-US" dirty="0"/>
          </a:p>
        </p:txBody>
      </p:sp>
    </p:spTree>
    <p:extLst>
      <p:ext uri="{BB962C8B-B14F-4D97-AF65-F5344CB8AC3E}">
        <p14:creationId xmlns:p14="http://schemas.microsoft.com/office/powerpoint/2010/main" val="262197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13 In him you also, when you heard the word of truth, the gospel of your salvation, and believed in him, were sealed with the promised Holy Spirit, 14 who is the guarantee of our inheritance until we acquire possession of it, to the praise of his glory. </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Ephesians 1:13-14</a:t>
            </a:r>
          </a:p>
          <a:p>
            <a:endParaRPr lang="en-US" dirty="0"/>
          </a:p>
        </p:txBody>
      </p:sp>
    </p:spTree>
    <p:extLst>
      <p:ext uri="{BB962C8B-B14F-4D97-AF65-F5344CB8AC3E}">
        <p14:creationId xmlns:p14="http://schemas.microsoft.com/office/powerpoint/2010/main" val="343840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normAutofit/>
          </a:bodyPr>
          <a:lstStyle/>
          <a:p>
            <a:r>
              <a:rPr lang="en-US" sz="4000" b="1" u="sng" dirty="0">
                <a:latin typeface="Calibri Light" panose="020F0302020204030204" pitchFamily="34" charset="0"/>
              </a:rPr>
              <a:t>De-Conversion: Clarifying Facts </a:t>
            </a:r>
          </a:p>
        </p:txBody>
      </p:sp>
      <p:sp>
        <p:nvSpPr>
          <p:cNvPr id="3" name="Content Placeholder 2"/>
          <p:cNvSpPr>
            <a:spLocks noGrp="1"/>
          </p:cNvSpPr>
          <p:nvPr>
            <p:ph idx="1"/>
          </p:nvPr>
        </p:nvSpPr>
        <p:spPr>
          <a:xfrm>
            <a:off x="457200" y="1104900"/>
            <a:ext cx="8229600" cy="4000236"/>
          </a:xfrm>
        </p:spPr>
        <p:txBody>
          <a:bodyPr>
            <a:normAutofit/>
          </a:bodyPr>
          <a:lstStyle/>
          <a:p>
            <a:pPr marL="742950" indent="-742950">
              <a:buFont typeface="+mj-lt"/>
              <a:buAutoNum type="arabicParenR" startAt="2"/>
            </a:pPr>
            <a:r>
              <a:rPr lang="en-US" sz="3600" dirty="0">
                <a:latin typeface="Calibri Light" panose="020F0302020204030204" pitchFamily="34" charset="0"/>
              </a:rPr>
              <a:t>De-conversion is </a:t>
            </a:r>
            <a:r>
              <a:rPr lang="en-US" sz="3600" u="sng" dirty="0">
                <a:latin typeface="Calibri Light" panose="020F0302020204030204" pitchFamily="34" charset="0"/>
              </a:rPr>
              <a:t>not</a:t>
            </a:r>
            <a:r>
              <a:rPr lang="en-US" sz="3600" dirty="0">
                <a:latin typeface="Calibri Light" panose="020F0302020204030204" pitchFamily="34" charset="0"/>
              </a:rPr>
              <a:t> the loss of salvation.</a:t>
            </a:r>
          </a:p>
        </p:txBody>
      </p:sp>
    </p:spTree>
    <p:extLst>
      <p:ext uri="{BB962C8B-B14F-4D97-AF65-F5344CB8AC3E}">
        <p14:creationId xmlns:p14="http://schemas.microsoft.com/office/powerpoint/2010/main" val="3064595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normAutofit/>
          </a:bodyPr>
          <a:lstStyle/>
          <a:p>
            <a:r>
              <a:rPr lang="en-US" sz="4000" b="1" u="sng" dirty="0">
                <a:latin typeface="Calibri Light" panose="020F0302020204030204" pitchFamily="34" charset="0"/>
              </a:rPr>
              <a:t>De-Conversion: Clarifying Facts </a:t>
            </a:r>
          </a:p>
        </p:txBody>
      </p:sp>
      <p:sp>
        <p:nvSpPr>
          <p:cNvPr id="3" name="Content Placeholder 2"/>
          <p:cNvSpPr>
            <a:spLocks noGrp="1"/>
          </p:cNvSpPr>
          <p:nvPr>
            <p:ph idx="1"/>
          </p:nvPr>
        </p:nvSpPr>
        <p:spPr>
          <a:xfrm>
            <a:off x="457200" y="1104900"/>
            <a:ext cx="8229600" cy="4000236"/>
          </a:xfrm>
        </p:spPr>
        <p:txBody>
          <a:bodyPr>
            <a:normAutofit/>
          </a:bodyPr>
          <a:lstStyle/>
          <a:p>
            <a:pPr marL="742950" indent="-742950">
              <a:buFont typeface="+mj-lt"/>
              <a:buAutoNum type="arabicParenR" startAt="3"/>
            </a:pPr>
            <a:r>
              <a:rPr lang="en-US" sz="3600" dirty="0">
                <a:latin typeface="Calibri Light" panose="020F0302020204030204" pitchFamily="34" charset="0"/>
              </a:rPr>
              <a:t>De-conversion describes a profession of faith in Christ without having saving faith.</a:t>
            </a:r>
          </a:p>
        </p:txBody>
      </p:sp>
    </p:spTree>
    <p:extLst>
      <p:ext uri="{BB962C8B-B14F-4D97-AF65-F5344CB8AC3E}">
        <p14:creationId xmlns:p14="http://schemas.microsoft.com/office/powerpoint/2010/main" val="1095664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lnSpcReduction="10000"/>
          </a:bodyPr>
          <a:lstStyle/>
          <a:p>
            <a:pPr marL="0" indent="0" algn="ctr">
              <a:buNone/>
            </a:pPr>
            <a:r>
              <a:rPr lang="en-US" sz="3600" dirty="0">
                <a:latin typeface="Calibri Light" panose="020F0302020204030204" pitchFamily="34" charset="0"/>
              </a:rPr>
              <a:t>21 Not everyone who says to me, ‘Lord, Lord,’ will enter the kingdom of heaven, but the one who does the will of my Father who is in heaven. 22 On that day many will say to me, ‘Lord, Lord, did we not prophesy in your name, and cast out demons in your name, and do many mighty works in your name?’ 23 And then will I declare to them, ‘I never knew you; depart from me, you workers of lawlessness.’</a:t>
            </a:r>
          </a:p>
          <a:p>
            <a:pPr marL="0" indent="0" algn="ctr">
              <a:buNone/>
            </a:pPr>
            <a:r>
              <a:rPr lang="en-US" b="1" dirty="0">
                <a:latin typeface="Calibri Light" panose="020F0302020204030204" pitchFamily="34" charset="0"/>
              </a:rPr>
              <a:t>Matthew 7:21-23</a:t>
            </a:r>
          </a:p>
          <a:p>
            <a:endParaRPr lang="en-US" dirty="0"/>
          </a:p>
        </p:txBody>
      </p:sp>
    </p:spTree>
    <p:extLst>
      <p:ext uri="{BB962C8B-B14F-4D97-AF65-F5344CB8AC3E}">
        <p14:creationId xmlns:p14="http://schemas.microsoft.com/office/powerpoint/2010/main" val="2027753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normAutofit/>
          </a:bodyPr>
          <a:lstStyle/>
          <a:p>
            <a:r>
              <a:rPr lang="en-US" sz="4000" b="1" u="sng" dirty="0">
                <a:latin typeface="Calibri Light" panose="020F0302020204030204" pitchFamily="34" charset="0"/>
              </a:rPr>
              <a:t>De-Conversion: Clarifying Facts </a:t>
            </a:r>
          </a:p>
        </p:txBody>
      </p:sp>
      <p:sp>
        <p:nvSpPr>
          <p:cNvPr id="3" name="Content Placeholder 2"/>
          <p:cNvSpPr>
            <a:spLocks noGrp="1"/>
          </p:cNvSpPr>
          <p:nvPr>
            <p:ph idx="1"/>
          </p:nvPr>
        </p:nvSpPr>
        <p:spPr>
          <a:xfrm>
            <a:off x="457200" y="1104900"/>
            <a:ext cx="8229600" cy="4000236"/>
          </a:xfrm>
        </p:spPr>
        <p:txBody>
          <a:bodyPr>
            <a:normAutofit/>
          </a:bodyPr>
          <a:lstStyle/>
          <a:p>
            <a:pPr marL="742950" indent="-742950">
              <a:buFont typeface="+mj-lt"/>
              <a:buAutoNum type="arabicParenR" startAt="3"/>
            </a:pPr>
            <a:r>
              <a:rPr lang="en-US" sz="3600" dirty="0">
                <a:latin typeface="Calibri Light" panose="020F0302020204030204" pitchFamily="34" charset="0"/>
              </a:rPr>
              <a:t>De-conversion describes a profession of faith in Christ without having saving faith.</a:t>
            </a:r>
          </a:p>
        </p:txBody>
      </p:sp>
    </p:spTree>
    <p:extLst>
      <p:ext uri="{BB962C8B-B14F-4D97-AF65-F5344CB8AC3E}">
        <p14:creationId xmlns:p14="http://schemas.microsoft.com/office/powerpoint/2010/main" val="385031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24 Now to him who is able to keep you from stumbling and to present you blameless before the presence of his glory with great joy, 25 to the only God, our Savior, through Jesus Christ our Lord, be glory, majesty, dominion, and authority, before all time and now and forever. Amen.</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Jude 24-25</a:t>
            </a:r>
          </a:p>
          <a:p>
            <a:endParaRPr lang="en-US" dirty="0"/>
          </a:p>
        </p:txBody>
      </p:sp>
    </p:spTree>
    <p:extLst>
      <p:ext uri="{BB962C8B-B14F-4D97-AF65-F5344CB8AC3E}">
        <p14:creationId xmlns:p14="http://schemas.microsoft.com/office/powerpoint/2010/main" val="163755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20 But you, beloved, building yourselves up in your most holy faith and praying in the Holy Spirit, 21 keep yourselves in the love of God, waiting for the mercy of our Lord Jesus Christ that leads to eternal life.</a:t>
            </a:r>
          </a:p>
          <a:p>
            <a:pPr marL="0" indent="0" algn="ctr">
              <a:buNone/>
            </a:pPr>
            <a:r>
              <a:rPr lang="en-US" b="1" dirty="0">
                <a:latin typeface="Calibri Light" panose="020F0302020204030204" pitchFamily="34" charset="0"/>
              </a:rPr>
              <a:t>Jude 20-21</a:t>
            </a:r>
          </a:p>
          <a:p>
            <a:endParaRPr lang="en-US" dirty="0"/>
          </a:p>
        </p:txBody>
      </p:sp>
    </p:spTree>
    <p:extLst>
      <p:ext uri="{BB962C8B-B14F-4D97-AF65-F5344CB8AC3E}">
        <p14:creationId xmlns:p14="http://schemas.microsoft.com/office/powerpoint/2010/main" val="25484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486400"/>
          </a:xfrm>
        </p:spPr>
        <p:txBody>
          <a:bodyPr>
            <a:normAutofit/>
          </a:bodyPr>
          <a:lstStyle/>
          <a:p>
            <a:pPr marL="0" indent="0" algn="ctr">
              <a:buNone/>
            </a:pPr>
            <a:r>
              <a:rPr lang="en-US" sz="3600" dirty="0">
                <a:latin typeface="Calibri Light" panose="020F0302020204030204" pitchFamily="34" charset="0"/>
              </a:rPr>
              <a:t>20 But you, beloved, building yourselves up in your most holy faith and praying in the Holy Spirit, 21 keep yourselves in the love of God, waiting for the mercy of our Lord Jesus Christ that leads to eternal life.</a:t>
            </a:r>
          </a:p>
          <a:p>
            <a:pPr marL="0" indent="0" algn="ctr">
              <a:buNone/>
            </a:pPr>
            <a:r>
              <a:rPr lang="en-US" b="1" dirty="0">
                <a:latin typeface="Calibri Light" panose="020F0302020204030204" pitchFamily="34" charset="0"/>
              </a:rPr>
              <a:t>Jude 20-21</a:t>
            </a:r>
          </a:p>
          <a:p>
            <a:pPr marL="0" indent="0" algn="ctr">
              <a:buNone/>
            </a:pPr>
            <a:r>
              <a:rPr lang="en-US" sz="3600" dirty="0">
                <a:latin typeface="Calibri Light" panose="020F0302020204030204" pitchFamily="34" charset="0"/>
              </a:rPr>
              <a:t>As the Father has loved me, so have I loved you. Abide in my love.</a:t>
            </a:r>
          </a:p>
          <a:p>
            <a:pPr marL="0" indent="0" algn="ctr">
              <a:buNone/>
            </a:pPr>
            <a:r>
              <a:rPr lang="en-US" b="1" dirty="0">
                <a:latin typeface="Calibri Light" panose="020F0302020204030204" pitchFamily="34" charset="0"/>
              </a:rPr>
              <a:t>John 15:9</a:t>
            </a:r>
          </a:p>
          <a:p>
            <a:endParaRPr lang="en-US" dirty="0"/>
          </a:p>
        </p:txBody>
      </p:sp>
    </p:spTree>
    <p:extLst>
      <p:ext uri="{BB962C8B-B14F-4D97-AF65-F5344CB8AC3E}">
        <p14:creationId xmlns:p14="http://schemas.microsoft.com/office/powerpoint/2010/main" val="3407825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447800"/>
          </a:xfrm>
        </p:spPr>
        <p:txBody>
          <a:bodyPr>
            <a:normAutofit/>
          </a:bodyPr>
          <a:lstStyle/>
          <a:p>
            <a:r>
              <a:rPr lang="en-US" sz="4000" b="1" u="sng" dirty="0">
                <a:latin typeface="Calibri Light" panose="020F0302020204030204" pitchFamily="34" charset="0"/>
              </a:rPr>
              <a:t>What Does it Mean to Keep Yourself in the Love of God?</a:t>
            </a:r>
          </a:p>
        </p:txBody>
      </p:sp>
      <p:sp>
        <p:nvSpPr>
          <p:cNvPr id="3" name="Content Placeholder 2"/>
          <p:cNvSpPr>
            <a:spLocks noGrp="1"/>
          </p:cNvSpPr>
          <p:nvPr>
            <p:ph idx="1"/>
          </p:nvPr>
        </p:nvSpPr>
        <p:spPr>
          <a:xfrm>
            <a:off x="228600" y="1790700"/>
            <a:ext cx="8763000" cy="3733800"/>
          </a:xfrm>
        </p:spPr>
        <p:txBody>
          <a:bodyPr>
            <a:normAutofit/>
          </a:bodyPr>
          <a:lstStyle/>
          <a:p>
            <a:pPr marL="742950" indent="-742950">
              <a:buFont typeface="+mj-lt"/>
              <a:buAutoNum type="arabicParenR"/>
            </a:pPr>
            <a:r>
              <a:rPr lang="en-US" sz="3600" dirty="0">
                <a:latin typeface="Calibri Light" panose="020F0302020204030204" pitchFamily="34" charset="0"/>
              </a:rPr>
              <a:t>It means you must remember that it was God who first set his love on you. </a:t>
            </a:r>
          </a:p>
          <a:p>
            <a:pPr marL="742950" indent="-742950">
              <a:buFont typeface="+mj-lt"/>
              <a:buAutoNum type="arabicParenR"/>
            </a:pPr>
            <a:endParaRPr lang="en-US" sz="3600" dirty="0">
              <a:latin typeface="Calibri Light" panose="020F0302020204030204" pitchFamily="34" charset="0"/>
            </a:endParaRPr>
          </a:p>
          <a:p>
            <a:pPr marL="0" indent="0" algn="ctr">
              <a:buNone/>
            </a:pPr>
            <a:r>
              <a:rPr lang="en-US" sz="3600" i="1" dirty="0">
                <a:latin typeface="Calibri Light" panose="020F0302020204030204" pitchFamily="34" charset="0"/>
              </a:rPr>
              <a:t>We love because he first loved us</a:t>
            </a:r>
            <a:r>
              <a:rPr lang="en-US" sz="3600" dirty="0">
                <a:latin typeface="Calibri Light" panose="020F0302020204030204" pitchFamily="34" charset="0"/>
              </a:rPr>
              <a:t>.  </a:t>
            </a:r>
          </a:p>
          <a:p>
            <a:pPr marL="0" indent="0" algn="ctr">
              <a:buNone/>
            </a:pPr>
            <a:r>
              <a:rPr lang="en-US" sz="2800" b="1" dirty="0">
                <a:latin typeface="Calibri Light" panose="020F0302020204030204" pitchFamily="34" charset="0"/>
              </a:rPr>
              <a:t>1 John 4:19</a:t>
            </a:r>
          </a:p>
        </p:txBody>
      </p:sp>
    </p:spTree>
    <p:extLst>
      <p:ext uri="{BB962C8B-B14F-4D97-AF65-F5344CB8AC3E}">
        <p14:creationId xmlns:p14="http://schemas.microsoft.com/office/powerpoint/2010/main" val="315729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1333234"/>
          </a:xfrm>
        </p:spPr>
        <p:txBody>
          <a:bodyPr/>
          <a:lstStyle/>
          <a:p>
            <a:r>
              <a:rPr lang="en-US" dirty="0">
                <a:latin typeface="Calibri Light" panose="020F0302020204030204" pitchFamily="34" charset="0"/>
              </a:rPr>
              <a:t>De-Conversion Testimonies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66729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447800"/>
          </a:xfrm>
        </p:spPr>
        <p:txBody>
          <a:bodyPr>
            <a:normAutofit/>
          </a:bodyPr>
          <a:lstStyle/>
          <a:p>
            <a:r>
              <a:rPr lang="en-US" sz="4000" b="1" u="sng" dirty="0">
                <a:latin typeface="Calibri Light" panose="020F0302020204030204" pitchFamily="34" charset="0"/>
              </a:rPr>
              <a:t>What Does it Mean to Keep Yourself in the Love of God?</a:t>
            </a:r>
          </a:p>
        </p:txBody>
      </p:sp>
      <p:sp>
        <p:nvSpPr>
          <p:cNvPr id="3" name="Content Placeholder 2"/>
          <p:cNvSpPr>
            <a:spLocks noGrp="1"/>
          </p:cNvSpPr>
          <p:nvPr>
            <p:ph idx="1"/>
          </p:nvPr>
        </p:nvSpPr>
        <p:spPr>
          <a:xfrm>
            <a:off x="228600" y="1790700"/>
            <a:ext cx="8763000" cy="3733800"/>
          </a:xfrm>
        </p:spPr>
        <p:txBody>
          <a:bodyPr>
            <a:normAutofit/>
          </a:bodyPr>
          <a:lstStyle/>
          <a:p>
            <a:pPr marL="742950" indent="-742950">
              <a:buFont typeface="+mj-lt"/>
              <a:buAutoNum type="arabicParenR" startAt="2"/>
            </a:pPr>
            <a:r>
              <a:rPr lang="en-US" sz="3600" dirty="0">
                <a:latin typeface="Calibri Light" panose="020F0302020204030204" pitchFamily="34" charset="0"/>
              </a:rPr>
              <a:t>It means you must love what God loves in the way God loves. </a:t>
            </a:r>
          </a:p>
          <a:p>
            <a:pPr marL="742950" indent="-742950">
              <a:buFont typeface="+mj-lt"/>
              <a:buAutoNum type="arabicParenR" startAt="2"/>
            </a:pPr>
            <a:endParaRPr lang="en-US" sz="3600" dirty="0">
              <a:latin typeface="Calibri Light" panose="020F0302020204030204" pitchFamily="34" charset="0"/>
            </a:endParaRPr>
          </a:p>
          <a:p>
            <a:pPr marL="0" indent="0" algn="ctr">
              <a:buNone/>
            </a:pPr>
            <a:r>
              <a:rPr lang="en-US" sz="3600" i="1" dirty="0">
                <a:latin typeface="Calibri Light" panose="020F0302020204030204" pitchFamily="34" charset="0"/>
              </a:rPr>
              <a:t>We love because he first loved us</a:t>
            </a:r>
            <a:r>
              <a:rPr lang="en-US" sz="3600" dirty="0">
                <a:latin typeface="Calibri Light" panose="020F0302020204030204" pitchFamily="34" charset="0"/>
              </a:rPr>
              <a:t>.  </a:t>
            </a:r>
          </a:p>
          <a:p>
            <a:pPr marL="0" indent="0" algn="ctr">
              <a:buNone/>
            </a:pPr>
            <a:r>
              <a:rPr lang="en-US" sz="2800" b="1" dirty="0">
                <a:latin typeface="Calibri Light" panose="020F0302020204030204" pitchFamily="34" charset="0"/>
              </a:rPr>
              <a:t>1 John 4:19</a:t>
            </a:r>
          </a:p>
        </p:txBody>
      </p:sp>
    </p:spTree>
    <p:extLst>
      <p:ext uri="{BB962C8B-B14F-4D97-AF65-F5344CB8AC3E}">
        <p14:creationId xmlns:p14="http://schemas.microsoft.com/office/powerpoint/2010/main" val="3163891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447800"/>
          </a:xfrm>
        </p:spPr>
        <p:txBody>
          <a:bodyPr>
            <a:normAutofit/>
          </a:bodyPr>
          <a:lstStyle/>
          <a:p>
            <a:r>
              <a:rPr lang="en-US" sz="4000" b="1" u="sng" dirty="0">
                <a:latin typeface="Calibri Light" panose="020F0302020204030204" pitchFamily="34" charset="0"/>
              </a:rPr>
              <a:t>How do we Keep Ourselves in the    Love of God?</a:t>
            </a:r>
          </a:p>
        </p:txBody>
      </p:sp>
      <p:sp>
        <p:nvSpPr>
          <p:cNvPr id="3" name="Content Placeholder 2"/>
          <p:cNvSpPr>
            <a:spLocks noGrp="1"/>
          </p:cNvSpPr>
          <p:nvPr>
            <p:ph idx="1"/>
          </p:nvPr>
        </p:nvSpPr>
        <p:spPr>
          <a:xfrm>
            <a:off x="228600" y="1790700"/>
            <a:ext cx="8763000" cy="3733800"/>
          </a:xfrm>
        </p:spPr>
        <p:txBody>
          <a:bodyPr>
            <a:normAutofit/>
          </a:bodyPr>
          <a:lstStyle/>
          <a:p>
            <a:pPr marL="742950" indent="-742950">
              <a:buFont typeface="+mj-lt"/>
              <a:buAutoNum type="arabicParenR"/>
            </a:pPr>
            <a:r>
              <a:rPr lang="en-US" sz="3600" dirty="0">
                <a:latin typeface="Calibri Light" panose="020F0302020204030204" pitchFamily="34" charset="0"/>
              </a:rPr>
              <a:t>By strengthening your faith in Christ. (v20)</a:t>
            </a:r>
          </a:p>
        </p:txBody>
      </p:sp>
    </p:spTree>
    <p:extLst>
      <p:ext uri="{BB962C8B-B14F-4D97-AF65-F5344CB8AC3E}">
        <p14:creationId xmlns:p14="http://schemas.microsoft.com/office/powerpoint/2010/main" val="2102301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447800"/>
          </a:xfrm>
        </p:spPr>
        <p:txBody>
          <a:bodyPr>
            <a:normAutofit/>
          </a:bodyPr>
          <a:lstStyle/>
          <a:p>
            <a:r>
              <a:rPr lang="en-US" sz="4000" b="1" u="sng" dirty="0">
                <a:latin typeface="Calibri Light" panose="020F0302020204030204" pitchFamily="34" charset="0"/>
              </a:rPr>
              <a:t>How do we Keep Ourselves in the    Love of God?</a:t>
            </a:r>
          </a:p>
        </p:txBody>
      </p:sp>
      <p:sp>
        <p:nvSpPr>
          <p:cNvPr id="3" name="Content Placeholder 2"/>
          <p:cNvSpPr>
            <a:spLocks noGrp="1"/>
          </p:cNvSpPr>
          <p:nvPr>
            <p:ph idx="1"/>
          </p:nvPr>
        </p:nvSpPr>
        <p:spPr>
          <a:xfrm>
            <a:off x="228600" y="1790700"/>
            <a:ext cx="8763000" cy="3733800"/>
          </a:xfrm>
        </p:spPr>
        <p:txBody>
          <a:bodyPr>
            <a:normAutofit/>
          </a:bodyPr>
          <a:lstStyle/>
          <a:p>
            <a:pPr marL="742950" indent="-742950">
              <a:buFont typeface="+mj-lt"/>
              <a:buAutoNum type="arabicParenR"/>
            </a:pPr>
            <a:r>
              <a:rPr lang="en-US" sz="3600" dirty="0">
                <a:latin typeface="Calibri Light" panose="020F0302020204030204" pitchFamily="34" charset="0"/>
              </a:rPr>
              <a:t>By strengthening your faith in Christ. (v20)</a:t>
            </a:r>
          </a:p>
          <a:p>
            <a:pPr marL="742950" indent="-742950">
              <a:buFont typeface="+mj-lt"/>
              <a:buAutoNum type="arabicParenR"/>
            </a:pPr>
            <a:r>
              <a:rPr lang="en-US" sz="3600" dirty="0">
                <a:latin typeface="Calibri Light" panose="020F0302020204030204" pitchFamily="34" charset="0"/>
              </a:rPr>
              <a:t>By praying in the Spirit. (v20)</a:t>
            </a:r>
          </a:p>
        </p:txBody>
      </p:sp>
    </p:spTree>
    <p:extLst>
      <p:ext uri="{BB962C8B-B14F-4D97-AF65-F5344CB8AC3E}">
        <p14:creationId xmlns:p14="http://schemas.microsoft.com/office/powerpoint/2010/main" val="616357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447800"/>
          </a:xfrm>
        </p:spPr>
        <p:txBody>
          <a:bodyPr>
            <a:normAutofit/>
          </a:bodyPr>
          <a:lstStyle/>
          <a:p>
            <a:r>
              <a:rPr lang="en-US" sz="4000" b="1" u="sng" dirty="0">
                <a:latin typeface="Calibri Light" panose="020F0302020204030204" pitchFamily="34" charset="0"/>
              </a:rPr>
              <a:t>How do we Keep Ourselves in the    Love of God?</a:t>
            </a:r>
          </a:p>
        </p:txBody>
      </p:sp>
      <p:sp>
        <p:nvSpPr>
          <p:cNvPr id="3" name="Content Placeholder 2"/>
          <p:cNvSpPr>
            <a:spLocks noGrp="1"/>
          </p:cNvSpPr>
          <p:nvPr>
            <p:ph idx="1"/>
          </p:nvPr>
        </p:nvSpPr>
        <p:spPr>
          <a:xfrm>
            <a:off x="228600" y="1790700"/>
            <a:ext cx="8763000" cy="3733800"/>
          </a:xfrm>
        </p:spPr>
        <p:txBody>
          <a:bodyPr>
            <a:normAutofit/>
          </a:bodyPr>
          <a:lstStyle/>
          <a:p>
            <a:pPr marL="742950" indent="-742950">
              <a:buFont typeface="+mj-lt"/>
              <a:buAutoNum type="arabicParenR"/>
            </a:pPr>
            <a:r>
              <a:rPr lang="en-US" sz="3600" dirty="0">
                <a:latin typeface="Calibri Light" panose="020F0302020204030204" pitchFamily="34" charset="0"/>
              </a:rPr>
              <a:t>By strengthening your faith in Christ. (v20)</a:t>
            </a:r>
          </a:p>
          <a:p>
            <a:pPr marL="742950" indent="-742950">
              <a:buFont typeface="+mj-lt"/>
              <a:buAutoNum type="arabicParenR"/>
            </a:pPr>
            <a:r>
              <a:rPr lang="en-US" sz="3600" dirty="0">
                <a:latin typeface="Calibri Light" panose="020F0302020204030204" pitchFamily="34" charset="0"/>
              </a:rPr>
              <a:t>By praying in the Spirit. (v20)</a:t>
            </a:r>
          </a:p>
          <a:p>
            <a:pPr marL="742950" indent="-742950">
              <a:buFont typeface="+mj-lt"/>
              <a:buAutoNum type="arabicParenR"/>
            </a:pPr>
            <a:r>
              <a:rPr lang="en-US" sz="3600" dirty="0">
                <a:latin typeface="Calibri Light" panose="020F0302020204030204" pitchFamily="34" charset="0"/>
              </a:rPr>
              <a:t>By hoping in the Lord. (v21)</a:t>
            </a:r>
          </a:p>
        </p:txBody>
      </p:sp>
    </p:spTree>
    <p:extLst>
      <p:ext uri="{BB962C8B-B14F-4D97-AF65-F5344CB8AC3E}">
        <p14:creationId xmlns:p14="http://schemas.microsoft.com/office/powerpoint/2010/main" val="1260859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800100"/>
            <a:ext cx="8839200" cy="4686034"/>
          </a:xfrm>
        </p:spPr>
        <p:txBody>
          <a:bodyPr>
            <a:normAutofit/>
          </a:bodyPr>
          <a:lstStyle/>
          <a:p>
            <a:pPr marL="0" indent="0" algn="ctr">
              <a:buNone/>
            </a:pPr>
            <a:r>
              <a:rPr lang="en-US" sz="3600" dirty="0">
                <a:latin typeface="Calibri Light" panose="020F0302020204030204" pitchFamily="34" charset="0"/>
              </a:rPr>
              <a:t>24 Now to him who is able to keep you from stumbling and to </a:t>
            </a:r>
            <a:r>
              <a:rPr lang="en-US" sz="3600" u="sng" dirty="0">
                <a:latin typeface="Calibri Light" panose="020F0302020204030204" pitchFamily="34" charset="0"/>
              </a:rPr>
              <a:t>present you</a:t>
            </a:r>
            <a:r>
              <a:rPr lang="en-US" sz="3600" dirty="0">
                <a:latin typeface="Calibri Light" panose="020F0302020204030204" pitchFamily="34" charset="0"/>
              </a:rPr>
              <a:t>… </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Jude 24</a:t>
            </a:r>
          </a:p>
          <a:p>
            <a:endParaRPr lang="en-US" dirty="0"/>
          </a:p>
        </p:txBody>
      </p:sp>
    </p:spTree>
    <p:extLst>
      <p:ext uri="{BB962C8B-B14F-4D97-AF65-F5344CB8AC3E}">
        <p14:creationId xmlns:p14="http://schemas.microsoft.com/office/powerpoint/2010/main" val="2465486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24 Now to him who is able to keep you from stumbling and </a:t>
            </a:r>
            <a:r>
              <a:rPr lang="en-US" sz="3600" u="sng" dirty="0">
                <a:latin typeface="Calibri Light" panose="020F0302020204030204" pitchFamily="34" charset="0"/>
              </a:rPr>
              <a:t>to present you blameless </a:t>
            </a:r>
            <a:r>
              <a:rPr lang="en-US" sz="3600" dirty="0">
                <a:latin typeface="Calibri Light" panose="020F0302020204030204" pitchFamily="34" charset="0"/>
              </a:rPr>
              <a:t>before the presence of his glory </a:t>
            </a:r>
            <a:r>
              <a:rPr lang="en-US" sz="3600" u="sng" dirty="0">
                <a:latin typeface="Calibri Light" panose="020F0302020204030204" pitchFamily="34" charset="0"/>
              </a:rPr>
              <a:t>with great joy</a:t>
            </a:r>
            <a:r>
              <a:rPr lang="en-US" sz="3600" dirty="0">
                <a:latin typeface="Calibri Light" panose="020F0302020204030204" pitchFamily="34" charset="0"/>
              </a:rPr>
              <a:t>, 25 to the only God, our Savior, through Jesus Christ our Lord, be glory, majesty, dominion, and authority, before all time and now and forever. Amen.</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Jude 24-25</a:t>
            </a:r>
          </a:p>
          <a:p>
            <a:endParaRPr lang="en-US" dirty="0"/>
          </a:p>
        </p:txBody>
      </p:sp>
    </p:spTree>
    <p:extLst>
      <p:ext uri="{BB962C8B-B14F-4D97-AF65-F5344CB8AC3E}">
        <p14:creationId xmlns:p14="http://schemas.microsoft.com/office/powerpoint/2010/main" val="318734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normAutofit/>
          </a:bodyPr>
          <a:lstStyle/>
          <a:p>
            <a:r>
              <a:rPr lang="en-US" sz="4000" b="1" u="sng" dirty="0">
                <a:latin typeface="Calibri Light" panose="020F0302020204030204" pitchFamily="34" charset="0"/>
              </a:rPr>
              <a:t>Avoid De-Conversion </a:t>
            </a:r>
          </a:p>
        </p:txBody>
      </p:sp>
      <p:sp>
        <p:nvSpPr>
          <p:cNvPr id="3" name="Content Placeholder 2"/>
          <p:cNvSpPr>
            <a:spLocks noGrp="1"/>
          </p:cNvSpPr>
          <p:nvPr>
            <p:ph idx="1"/>
          </p:nvPr>
        </p:nvSpPr>
        <p:spPr>
          <a:xfrm>
            <a:off x="228600" y="1333500"/>
            <a:ext cx="8763000" cy="4191000"/>
          </a:xfrm>
        </p:spPr>
        <p:txBody>
          <a:bodyPr>
            <a:normAutofit/>
          </a:bodyPr>
          <a:lstStyle/>
          <a:p>
            <a:pPr>
              <a:buFont typeface="Wingdings" panose="05000000000000000000" pitchFamily="2" charset="2"/>
              <a:buChar char="Ø"/>
            </a:pPr>
            <a:r>
              <a:rPr lang="en-US" sz="3600" dirty="0">
                <a:latin typeface="Calibri Light" panose="020F0302020204030204" pitchFamily="34" charset="0"/>
              </a:rPr>
              <a:t> </a:t>
            </a:r>
            <a:r>
              <a:rPr lang="en-US" sz="4000" dirty="0">
                <a:latin typeface="Calibri Light" panose="020F0302020204030204" pitchFamily="34" charset="0"/>
              </a:rPr>
              <a:t>Keep yourself in the love of God</a:t>
            </a:r>
            <a:endParaRPr lang="en-US" sz="3600" dirty="0">
              <a:latin typeface="Calibri Light" panose="020F0302020204030204" pitchFamily="34" charset="0"/>
            </a:endParaRPr>
          </a:p>
          <a:p>
            <a:pPr lvl="1">
              <a:buFont typeface="Wingdings" panose="05000000000000000000" pitchFamily="2" charset="2"/>
              <a:buChar char="Ø"/>
            </a:pPr>
            <a:r>
              <a:rPr lang="en-US" sz="3200" dirty="0">
                <a:latin typeface="Calibri Light" panose="020F0302020204030204" pitchFamily="34" charset="0"/>
              </a:rPr>
              <a:t> </a:t>
            </a:r>
            <a:r>
              <a:rPr lang="en-US" sz="3600" dirty="0">
                <a:latin typeface="Calibri Light" panose="020F0302020204030204" pitchFamily="34" charset="0"/>
              </a:rPr>
              <a:t>Strengthening your faith</a:t>
            </a:r>
          </a:p>
          <a:p>
            <a:pPr lvl="1">
              <a:buFont typeface="Wingdings" panose="05000000000000000000" pitchFamily="2" charset="2"/>
              <a:buChar char="Ø"/>
            </a:pPr>
            <a:r>
              <a:rPr lang="en-US" sz="3600" dirty="0">
                <a:latin typeface="Calibri Light" panose="020F0302020204030204" pitchFamily="34" charset="0"/>
              </a:rPr>
              <a:t> Praying in the Spirit</a:t>
            </a:r>
          </a:p>
          <a:p>
            <a:pPr lvl="1">
              <a:buFont typeface="Wingdings" panose="05000000000000000000" pitchFamily="2" charset="2"/>
              <a:buChar char="Ø"/>
            </a:pPr>
            <a:r>
              <a:rPr lang="en-US" sz="3600" dirty="0">
                <a:latin typeface="Calibri Light" panose="020F0302020204030204" pitchFamily="34" charset="0"/>
              </a:rPr>
              <a:t> Hoping in the Lord to the very end</a:t>
            </a:r>
          </a:p>
        </p:txBody>
      </p:sp>
    </p:spTree>
    <p:extLst>
      <p:ext uri="{BB962C8B-B14F-4D97-AF65-F5344CB8AC3E}">
        <p14:creationId xmlns:p14="http://schemas.microsoft.com/office/powerpoint/2010/main" val="110345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normAutofit/>
          </a:bodyPr>
          <a:lstStyle/>
          <a:p>
            <a:r>
              <a:rPr lang="en-US" sz="4000" b="1" u="sng" dirty="0">
                <a:latin typeface="Calibri Light" panose="020F0302020204030204" pitchFamily="34" charset="0"/>
              </a:rPr>
              <a:t>De-Conversion: Clarifying Facts </a:t>
            </a:r>
          </a:p>
        </p:txBody>
      </p:sp>
      <p:sp>
        <p:nvSpPr>
          <p:cNvPr id="3" name="Content Placeholder 2"/>
          <p:cNvSpPr>
            <a:spLocks noGrp="1"/>
          </p:cNvSpPr>
          <p:nvPr>
            <p:ph idx="1"/>
          </p:nvPr>
        </p:nvSpPr>
        <p:spPr>
          <a:xfrm>
            <a:off x="457200" y="1104900"/>
            <a:ext cx="8229600" cy="4000236"/>
          </a:xfrm>
        </p:spPr>
        <p:txBody>
          <a:bodyPr>
            <a:normAutofit/>
          </a:bodyPr>
          <a:lstStyle/>
          <a:p>
            <a:pPr marL="514350" indent="-514350">
              <a:buFont typeface="+mj-lt"/>
              <a:buAutoNum type="arabicParenR"/>
            </a:pPr>
            <a:r>
              <a:rPr lang="en-US" sz="3600" dirty="0">
                <a:latin typeface="Calibri Light" panose="020F0302020204030204" pitchFamily="34" charset="0"/>
              </a:rPr>
              <a:t>De-conversion is </a:t>
            </a:r>
            <a:r>
              <a:rPr lang="en-US" sz="3600" u="sng" dirty="0">
                <a:latin typeface="Calibri Light" panose="020F0302020204030204" pitchFamily="34" charset="0"/>
              </a:rPr>
              <a:t>not</a:t>
            </a:r>
            <a:r>
              <a:rPr lang="en-US" sz="3600" dirty="0">
                <a:latin typeface="Calibri Light" panose="020F0302020204030204" pitchFamily="34" charset="0"/>
              </a:rPr>
              <a:t> a new problem.</a:t>
            </a:r>
          </a:p>
        </p:txBody>
      </p:sp>
    </p:spTree>
    <p:extLst>
      <p:ext uri="{BB962C8B-B14F-4D97-AF65-F5344CB8AC3E}">
        <p14:creationId xmlns:p14="http://schemas.microsoft.com/office/powerpoint/2010/main" val="315602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3 As I urged you when I was going to Macedonia, remain at Ephesus so that you may charge certain persons not to teach any different doctrine, 4 nor to devote themselves to myths and endless genealogies…</a:t>
            </a:r>
          </a:p>
          <a:p>
            <a:pPr marL="0" indent="0" algn="ctr">
              <a:buNone/>
            </a:pPr>
            <a:endParaRPr lang="en-US" sz="3600" dirty="0">
              <a:latin typeface="Calibri Light" panose="020F0302020204030204" pitchFamily="34" charset="0"/>
            </a:endParaRPr>
          </a:p>
          <a:p>
            <a:pPr marL="0" indent="0" algn="ctr">
              <a:buNone/>
            </a:pPr>
            <a:r>
              <a:rPr lang="en-US" sz="3600" dirty="0">
                <a:latin typeface="Calibri Light" panose="020F0302020204030204" pitchFamily="34" charset="0"/>
              </a:rPr>
              <a:t>6 Certain persons, by swerving from these, have </a:t>
            </a:r>
            <a:r>
              <a:rPr lang="en-US" sz="3600" u="sng" dirty="0">
                <a:latin typeface="Calibri Light" panose="020F0302020204030204" pitchFamily="34" charset="0"/>
              </a:rPr>
              <a:t>wandered away</a:t>
            </a:r>
            <a:r>
              <a:rPr lang="en-US" sz="3600" dirty="0">
                <a:latin typeface="Calibri Light" panose="020F0302020204030204" pitchFamily="34" charset="0"/>
              </a:rPr>
              <a:t> into vain discussion…</a:t>
            </a:r>
          </a:p>
          <a:p>
            <a:pPr marL="0" indent="0" algn="ctr">
              <a:buNone/>
            </a:pPr>
            <a:r>
              <a:rPr lang="en-US" b="1" dirty="0">
                <a:latin typeface="Calibri Light" panose="020F0302020204030204" pitchFamily="34" charset="0"/>
              </a:rPr>
              <a:t>1 Timothy 1:3-4, 6</a:t>
            </a:r>
          </a:p>
          <a:p>
            <a:endParaRPr lang="en-US" dirty="0"/>
          </a:p>
        </p:txBody>
      </p:sp>
    </p:spTree>
    <p:extLst>
      <p:ext uri="{BB962C8B-B14F-4D97-AF65-F5344CB8AC3E}">
        <p14:creationId xmlns:p14="http://schemas.microsoft.com/office/powerpoint/2010/main" val="158317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18 This charge I entrust to you, Timothy, my child, in accordance with the prophecies previously made about you, that by them you may wage the good warfare, 19 holding faith and a good conscience. By rejecting this, some have made </a:t>
            </a:r>
            <a:r>
              <a:rPr lang="en-US" sz="3600" u="sng" dirty="0">
                <a:latin typeface="Calibri Light" panose="020F0302020204030204" pitchFamily="34" charset="0"/>
              </a:rPr>
              <a:t>shipwreck of their faith</a:t>
            </a:r>
            <a:r>
              <a:rPr lang="en-US" sz="3600" dirty="0">
                <a:latin typeface="Calibri Light" panose="020F0302020204030204" pitchFamily="34" charset="0"/>
              </a:rPr>
              <a:t>…</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1 Timothy 1:18-19</a:t>
            </a:r>
          </a:p>
          <a:p>
            <a:endParaRPr lang="en-US" dirty="0"/>
          </a:p>
        </p:txBody>
      </p:sp>
    </p:spTree>
    <p:extLst>
      <p:ext uri="{BB962C8B-B14F-4D97-AF65-F5344CB8AC3E}">
        <p14:creationId xmlns:p14="http://schemas.microsoft.com/office/powerpoint/2010/main" val="45917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1 Now the Spirit expressly says that in later times some will </a:t>
            </a:r>
            <a:r>
              <a:rPr lang="en-US" sz="3600" u="sng" dirty="0">
                <a:latin typeface="Calibri Light" panose="020F0302020204030204" pitchFamily="34" charset="0"/>
              </a:rPr>
              <a:t>depart from the faith</a:t>
            </a:r>
            <a:r>
              <a:rPr lang="en-US" sz="3600" dirty="0">
                <a:latin typeface="Calibri Light" panose="020F0302020204030204" pitchFamily="34" charset="0"/>
              </a:rPr>
              <a:t> by devoting themselves to deceitful spirits and teachings of demons…</a:t>
            </a:r>
          </a:p>
          <a:p>
            <a:pPr marL="0" indent="0" algn="ctr">
              <a:buNone/>
            </a:pPr>
            <a:r>
              <a:rPr lang="en-US" sz="3600" dirty="0">
                <a:latin typeface="Calibri Light" panose="020F0302020204030204" pitchFamily="34" charset="0"/>
              </a:rPr>
              <a:t>16 Keep a close watch on yourself and on the teaching. Persist in this, for by so doing you will save both yourself and your hearers.</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1 Timothy 4:1, 16</a:t>
            </a:r>
          </a:p>
          <a:p>
            <a:endParaRPr lang="en-US" dirty="0"/>
          </a:p>
        </p:txBody>
      </p:sp>
    </p:spTree>
    <p:extLst>
      <p:ext uri="{BB962C8B-B14F-4D97-AF65-F5344CB8AC3E}">
        <p14:creationId xmlns:p14="http://schemas.microsoft.com/office/powerpoint/2010/main" val="38289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11 O man of God, flee these things.         Pursue righteousness, godliness, faith,        love, steadfastness, gentleness. 12 Fight the </a:t>
            </a:r>
            <a:r>
              <a:rPr lang="en-US" sz="3600" u="sng" dirty="0">
                <a:latin typeface="Calibri Light" panose="020F0302020204030204" pitchFamily="34" charset="0"/>
              </a:rPr>
              <a:t>good fight</a:t>
            </a:r>
            <a:r>
              <a:rPr lang="en-US" sz="3600" dirty="0">
                <a:latin typeface="Calibri Light" panose="020F0302020204030204" pitchFamily="34" charset="0"/>
              </a:rPr>
              <a:t> of the faith. </a:t>
            </a:r>
            <a:r>
              <a:rPr lang="en-US" sz="3600" u="sng" dirty="0">
                <a:latin typeface="Calibri Light" panose="020F0302020204030204" pitchFamily="34" charset="0"/>
              </a:rPr>
              <a:t>Take hold</a:t>
            </a:r>
            <a:r>
              <a:rPr lang="en-US" sz="3600" dirty="0">
                <a:latin typeface="Calibri Light" panose="020F0302020204030204" pitchFamily="34" charset="0"/>
              </a:rPr>
              <a:t> of the eternal life to which you were called and about which you made the </a:t>
            </a:r>
            <a:r>
              <a:rPr lang="en-US" sz="3600" u="sng" dirty="0">
                <a:latin typeface="Calibri Light" panose="020F0302020204030204" pitchFamily="34" charset="0"/>
              </a:rPr>
              <a:t>good confession</a:t>
            </a:r>
            <a:r>
              <a:rPr lang="en-US" sz="3600" dirty="0">
                <a:latin typeface="Calibri Light" panose="020F0302020204030204" pitchFamily="34" charset="0"/>
              </a:rPr>
              <a:t> in the presence of many witnesses.</a:t>
            </a: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1 Timothy 6:11-12</a:t>
            </a:r>
          </a:p>
          <a:p>
            <a:endParaRPr lang="en-US" dirty="0"/>
          </a:p>
        </p:txBody>
      </p:sp>
    </p:spTree>
    <p:extLst>
      <p:ext uri="{BB962C8B-B14F-4D97-AF65-F5344CB8AC3E}">
        <p14:creationId xmlns:p14="http://schemas.microsoft.com/office/powerpoint/2010/main" val="258898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DFC7-D571-46C8-BB25-ACA76F4AD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F24D8-9E91-41A4-9735-EAABC1D88F57}"/>
              </a:ext>
            </a:extLst>
          </p:cNvPr>
          <p:cNvSpPr>
            <a:spLocks noGrp="1"/>
          </p:cNvSpPr>
          <p:nvPr>
            <p:ph idx="1"/>
          </p:nvPr>
        </p:nvSpPr>
        <p:spPr>
          <a:xfrm>
            <a:off x="152400" y="114300"/>
            <a:ext cx="8839200" cy="5371834"/>
          </a:xfrm>
        </p:spPr>
        <p:txBody>
          <a:bodyPr>
            <a:normAutofit/>
          </a:bodyPr>
          <a:lstStyle/>
          <a:p>
            <a:pPr marL="0" indent="0" algn="ctr">
              <a:buNone/>
            </a:pPr>
            <a:r>
              <a:rPr lang="en-US" sz="3600" dirty="0">
                <a:latin typeface="Calibri Light" panose="020F0302020204030204" pitchFamily="34" charset="0"/>
              </a:rPr>
              <a:t>20 O Timothy, guard the deposit entrusted     to you. Avoid the irreverent babble and contradictions of what is falsely called “knowledge,” 21 for by professing it some have </a:t>
            </a:r>
            <a:r>
              <a:rPr lang="en-US" sz="3600" u="sng" dirty="0">
                <a:latin typeface="Calibri Light" panose="020F0302020204030204" pitchFamily="34" charset="0"/>
              </a:rPr>
              <a:t>swerved from the faith</a:t>
            </a:r>
            <a:r>
              <a:rPr lang="en-US" sz="3600" dirty="0">
                <a:latin typeface="Calibri Light" panose="020F0302020204030204" pitchFamily="34" charset="0"/>
              </a:rPr>
              <a:t>.</a:t>
            </a:r>
          </a:p>
          <a:p>
            <a:pPr marL="0" indent="0" algn="ctr">
              <a:buNone/>
            </a:pPr>
            <a:endParaRPr lang="en-US" sz="3600" dirty="0">
              <a:latin typeface="Calibri Light" panose="020F0302020204030204" pitchFamily="34" charset="0"/>
            </a:endParaRPr>
          </a:p>
          <a:p>
            <a:pPr marL="0" indent="0" algn="ctr">
              <a:buNone/>
            </a:pPr>
            <a:endParaRPr lang="en-US" sz="3600" dirty="0">
              <a:latin typeface="Calibri Light" panose="020F0302020204030204" pitchFamily="34" charset="0"/>
            </a:endParaRPr>
          </a:p>
          <a:p>
            <a:pPr marL="0" indent="0" algn="ctr">
              <a:buNone/>
            </a:pPr>
            <a:r>
              <a:rPr lang="en-US" b="1" dirty="0">
                <a:latin typeface="Calibri Light" panose="020F0302020204030204" pitchFamily="34" charset="0"/>
              </a:rPr>
              <a:t>1 Timothy 6:20-21</a:t>
            </a:r>
          </a:p>
          <a:p>
            <a:endParaRPr lang="en-US" dirty="0"/>
          </a:p>
        </p:txBody>
      </p:sp>
    </p:spTree>
    <p:extLst>
      <p:ext uri="{BB962C8B-B14F-4D97-AF65-F5344CB8AC3E}">
        <p14:creationId xmlns:p14="http://schemas.microsoft.com/office/powerpoint/2010/main" val="49380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normAutofit/>
          </a:bodyPr>
          <a:lstStyle/>
          <a:p>
            <a:r>
              <a:rPr lang="en-US" sz="4000" b="1" u="sng" dirty="0">
                <a:latin typeface="Calibri Light" panose="020F0302020204030204" pitchFamily="34" charset="0"/>
              </a:rPr>
              <a:t>De-Conversion: Clarifying Facts </a:t>
            </a:r>
          </a:p>
        </p:txBody>
      </p:sp>
      <p:sp>
        <p:nvSpPr>
          <p:cNvPr id="3" name="Content Placeholder 2"/>
          <p:cNvSpPr>
            <a:spLocks noGrp="1"/>
          </p:cNvSpPr>
          <p:nvPr>
            <p:ph idx="1"/>
          </p:nvPr>
        </p:nvSpPr>
        <p:spPr>
          <a:xfrm>
            <a:off x="457200" y="1104900"/>
            <a:ext cx="8229600" cy="4000236"/>
          </a:xfrm>
        </p:spPr>
        <p:txBody>
          <a:bodyPr>
            <a:normAutofit/>
          </a:bodyPr>
          <a:lstStyle/>
          <a:p>
            <a:pPr marL="742950" indent="-742950">
              <a:buFont typeface="+mj-lt"/>
              <a:buAutoNum type="arabicParenR" startAt="2"/>
            </a:pPr>
            <a:r>
              <a:rPr lang="en-US" sz="3600" dirty="0">
                <a:latin typeface="Calibri Light" panose="020F0302020204030204" pitchFamily="34" charset="0"/>
              </a:rPr>
              <a:t>De-conversion is </a:t>
            </a:r>
            <a:r>
              <a:rPr lang="en-US" sz="3600" u="sng" dirty="0">
                <a:latin typeface="Calibri Light" panose="020F0302020204030204" pitchFamily="34" charset="0"/>
              </a:rPr>
              <a:t>not</a:t>
            </a:r>
            <a:r>
              <a:rPr lang="en-US" sz="3600" dirty="0">
                <a:latin typeface="Calibri Light" panose="020F0302020204030204" pitchFamily="34" charset="0"/>
              </a:rPr>
              <a:t> the loss of salvation.</a:t>
            </a:r>
          </a:p>
        </p:txBody>
      </p:sp>
    </p:spTree>
    <p:extLst>
      <p:ext uri="{BB962C8B-B14F-4D97-AF65-F5344CB8AC3E}">
        <p14:creationId xmlns:p14="http://schemas.microsoft.com/office/powerpoint/2010/main" val="3436919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1039</Words>
  <Application>Microsoft Office PowerPoint</Application>
  <PresentationFormat>On-screen Show (16:10)</PresentationFormat>
  <Paragraphs>76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De-Conversion Testimonies</vt:lpstr>
      <vt:lpstr>De-Conversion: Clarifying Facts </vt:lpstr>
      <vt:lpstr>PowerPoint Presentation</vt:lpstr>
      <vt:lpstr>PowerPoint Presentation</vt:lpstr>
      <vt:lpstr>PowerPoint Presentation</vt:lpstr>
      <vt:lpstr>PowerPoint Presentation</vt:lpstr>
      <vt:lpstr>PowerPoint Presentation</vt:lpstr>
      <vt:lpstr>De-Conversion: Clarifying Facts </vt:lpstr>
      <vt:lpstr>PowerPoint Presentation</vt:lpstr>
      <vt:lpstr>PowerPoint Presentation</vt:lpstr>
      <vt:lpstr>De-Conversion: Clarifying Facts </vt:lpstr>
      <vt:lpstr>De-Conversion: Clarifying Facts </vt:lpstr>
      <vt:lpstr>PowerPoint Presentation</vt:lpstr>
      <vt:lpstr>De-Conversion: Clarifying Facts </vt:lpstr>
      <vt:lpstr>PowerPoint Presentation</vt:lpstr>
      <vt:lpstr>PowerPoint Presentation</vt:lpstr>
      <vt:lpstr>PowerPoint Presentation</vt:lpstr>
      <vt:lpstr>What Does it Mean to Keep Yourself in the Love of God?</vt:lpstr>
      <vt:lpstr>What Does it Mean to Keep Yourself in the Love of God?</vt:lpstr>
      <vt:lpstr>How do we Keep Ourselves in the    Love of God?</vt:lpstr>
      <vt:lpstr>How do we Keep Ourselves in the    Love of God?</vt:lpstr>
      <vt:lpstr>How do we Keep Ourselves in the    Love of God?</vt:lpstr>
      <vt:lpstr>PowerPoint Presentation</vt:lpstr>
      <vt:lpstr>PowerPoint Presentation</vt:lpstr>
      <vt:lpstr>Avoid De-Conversion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 Marc Ramirez</dc:creator>
  <cp:lastModifiedBy>Marc Ramirez</cp:lastModifiedBy>
  <cp:revision>23</cp:revision>
  <dcterms:created xsi:type="dcterms:W3CDTF">2018-08-31T17:42:55Z</dcterms:created>
  <dcterms:modified xsi:type="dcterms:W3CDTF">2019-08-11T14:06:16Z</dcterms:modified>
</cp:coreProperties>
</file>