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3" r:id="rId5"/>
    <p:sldId id="266" r:id="rId6"/>
    <p:sldId id="267" r:id="rId7"/>
    <p:sldId id="268" r:id="rId8"/>
    <p:sldId id="270" r:id="rId9"/>
    <p:sldId id="269" r:id="rId10"/>
    <p:sldId id="271" r:id="rId11"/>
    <p:sldId id="275" r:id="rId12"/>
    <p:sldId id="272" r:id="rId13"/>
    <p:sldId id="273" r:id="rId14"/>
    <p:sldId id="274" r:id="rId15"/>
    <p:sldId id="277" r:id="rId16"/>
    <p:sldId id="27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B3D0-4FE3-4156-83CB-F2703ADBEA5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5E5E-646A-4238-9721-93E38723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48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Three Trinitarian Descriptions of the Chosen Exiles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To those who are elect exiles…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Baskerville Old Face" panose="02020602080505020303" pitchFamily="18" charset="0"/>
              </a:rPr>
              <a:t>According to the foreknowledge of God the Father.</a:t>
            </a:r>
          </a:p>
          <a:p>
            <a:pPr marL="0" indent="0">
              <a:buNone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3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Divine Sovereignty and Free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Baskerville Old Face" panose="02020602080505020303" pitchFamily="18" charset="0"/>
              </a:rPr>
              <a:t> </a:t>
            </a:r>
            <a:r>
              <a:rPr lang="en-US" sz="4000" u="sng" dirty="0">
                <a:latin typeface="Baskerville Old Face" panose="02020602080505020303" pitchFamily="18" charset="0"/>
              </a:rPr>
              <a:t>Divine Sovereignty </a:t>
            </a:r>
            <a:r>
              <a:rPr lang="en-US" sz="4000" dirty="0">
                <a:latin typeface="Baskerville Old Face" panose="02020602080505020303" pitchFamily="18" charset="0"/>
              </a:rPr>
              <a:t>– The biblical doctrine that God is in complete control over time, space, history, and the future.</a:t>
            </a:r>
          </a:p>
          <a:p>
            <a:pPr marL="0" indent="0">
              <a:buNone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4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Divine Sovereignty and Free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Baskerville Old Face" panose="02020602080505020303" pitchFamily="18" charset="0"/>
              </a:rPr>
              <a:t> </a:t>
            </a:r>
            <a:r>
              <a:rPr lang="en-US" sz="4000" u="sng" dirty="0">
                <a:latin typeface="Baskerville Old Face" panose="02020602080505020303" pitchFamily="18" charset="0"/>
              </a:rPr>
              <a:t>Divine Sovereignty </a:t>
            </a:r>
            <a:r>
              <a:rPr lang="en-US" sz="4000" dirty="0">
                <a:latin typeface="Baskerville Old Face" panose="02020602080505020303" pitchFamily="18" charset="0"/>
              </a:rPr>
              <a:t>– The biblical doctrine that God is in complete control over time, space, history, and the future.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Baskerville Old Face" panose="02020602080505020303" pitchFamily="18" charset="0"/>
              </a:rPr>
              <a:t> </a:t>
            </a:r>
            <a:r>
              <a:rPr lang="en-US" sz="4000" u="sng" dirty="0">
                <a:latin typeface="Baskerville Old Face" panose="02020602080505020303" pitchFamily="18" charset="0"/>
              </a:rPr>
              <a:t>Free Will</a:t>
            </a:r>
            <a:r>
              <a:rPr lang="en-US" sz="4000" dirty="0">
                <a:latin typeface="Baskerville Old Face" panose="02020602080505020303" pitchFamily="18" charset="0"/>
              </a:rPr>
              <a:t> – (limited) – The concept that humans are designed by God with the capacity for freely making choices for which they are responsible. </a:t>
            </a:r>
          </a:p>
        </p:txBody>
      </p:sp>
    </p:spTree>
    <p:extLst>
      <p:ext uri="{BB962C8B-B14F-4D97-AF65-F5344CB8AC3E}">
        <p14:creationId xmlns:p14="http://schemas.microsoft.com/office/powerpoint/2010/main" val="219251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Three Trinitarian Descriptions of the Chosen Exiles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To those who are elect exiles… </a:t>
            </a:r>
          </a:p>
          <a:p>
            <a:pPr marL="742950" indent="-742950">
              <a:buFont typeface="+mj-lt"/>
              <a:buAutoNum type="arabicParenR" startAt="2"/>
            </a:pPr>
            <a:r>
              <a:rPr lang="en-US" sz="4000" dirty="0">
                <a:latin typeface="Baskerville Old Face" panose="02020602080505020303" pitchFamily="18" charset="0"/>
              </a:rPr>
              <a:t>In the sanctification of the Spirit.</a:t>
            </a:r>
          </a:p>
        </p:txBody>
      </p:sp>
    </p:spTree>
    <p:extLst>
      <p:ext uri="{BB962C8B-B14F-4D97-AF65-F5344CB8AC3E}">
        <p14:creationId xmlns:p14="http://schemas.microsoft.com/office/powerpoint/2010/main" val="50567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Three Trinitarian Descriptions of the Chosen Exiles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To those who are elect exiles… </a:t>
            </a:r>
          </a:p>
          <a:p>
            <a:pPr marL="742950" indent="-742950">
              <a:buFont typeface="+mj-lt"/>
              <a:buAutoNum type="arabicParenR" startAt="3"/>
            </a:pPr>
            <a:r>
              <a:rPr lang="en-US" sz="4000" dirty="0">
                <a:latin typeface="Baskerville Old Face" panose="02020602080505020303" pitchFamily="18" charset="0"/>
              </a:rPr>
              <a:t>For obedience to Jesus Christ and for sprinkling with his blood.</a:t>
            </a:r>
          </a:p>
        </p:txBody>
      </p:sp>
    </p:spTree>
    <p:extLst>
      <p:ext uri="{BB962C8B-B14F-4D97-AF65-F5344CB8AC3E}">
        <p14:creationId xmlns:p14="http://schemas.microsoft.com/office/powerpoint/2010/main" val="15311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Peter’s Trinitarian Theology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 God the Father as having sovereignly planned salvation. </a:t>
            </a:r>
          </a:p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God the Son, Jesus Christ as the one who accomplished God’s plan through his life, death, and resurrection. </a:t>
            </a:r>
          </a:p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God the Spirit as the one who applies the work of Christ to all believers. </a:t>
            </a:r>
          </a:p>
        </p:txBody>
      </p:sp>
    </p:spTree>
    <p:extLst>
      <p:ext uri="{BB962C8B-B14F-4D97-AF65-F5344CB8AC3E}">
        <p14:creationId xmlns:p14="http://schemas.microsoft.com/office/powerpoint/2010/main" val="183801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200" b="1" u="sng" dirty="0">
                <a:latin typeface="Baskerville Old Face" panose="02020602080505020303" pitchFamily="18" charset="0"/>
              </a:rPr>
              <a:t>Three Trinitarian Descriptions of the Chosen Exiles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latin typeface="Baskerville Old Face" panose="02020602080505020303" pitchFamily="18" charset="0"/>
              </a:rPr>
              <a:t>To those who are elect exiles… </a:t>
            </a:r>
          </a:p>
          <a:p>
            <a:pPr marL="742950" indent="-742950">
              <a:buFont typeface="+mj-lt"/>
              <a:buAutoNum type="arabicParenR" startAt="3"/>
            </a:pPr>
            <a:r>
              <a:rPr lang="en-US" sz="4000" dirty="0">
                <a:latin typeface="Baskerville Old Face" panose="02020602080505020303" pitchFamily="18" charset="0"/>
              </a:rPr>
              <a:t>For obedience to Jesus Christ and for sprinkling with his blood.</a:t>
            </a:r>
          </a:p>
        </p:txBody>
      </p:sp>
    </p:spTree>
    <p:extLst>
      <p:ext uri="{BB962C8B-B14F-4D97-AF65-F5344CB8AC3E}">
        <p14:creationId xmlns:p14="http://schemas.microsoft.com/office/powerpoint/2010/main" val="177965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FA61-7CD7-4A07-B9FB-0EA9DA17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Baskerville Old Face" panose="02020602080505020303" pitchFamily="18" charset="0"/>
              </a:rPr>
              <a:t>Peter Pronounces Multiplied Blessings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21F7-EE7C-4515-A444-57FC9AC4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askerville Old Face" panose="02020602080505020303" pitchFamily="18" charset="0"/>
              </a:rPr>
              <a:t>May grace and peace be multiplied to the chosen exiles! </a:t>
            </a:r>
          </a:p>
        </p:txBody>
      </p:sp>
    </p:spTree>
    <p:extLst>
      <p:ext uri="{BB962C8B-B14F-4D97-AF65-F5344CB8AC3E}">
        <p14:creationId xmlns:p14="http://schemas.microsoft.com/office/powerpoint/2010/main" val="82623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>
                <a:latin typeface="Baskerville Old Face" panose="02020602080505020303" pitchFamily="18" charset="0"/>
              </a:rPr>
              <a:t>Introduction to 1</a:t>
            </a:r>
            <a:r>
              <a:rPr lang="en-US" b="1" u="sng" baseline="30000" dirty="0">
                <a:latin typeface="Baskerville Old Face" panose="02020602080505020303" pitchFamily="18" charset="0"/>
              </a:rPr>
              <a:t>st</a:t>
            </a:r>
            <a:r>
              <a:rPr lang="en-US" b="1" u="sng" dirty="0">
                <a:latin typeface="Baskerville Old Face" panose="02020602080505020303" pitchFamily="18" charset="0"/>
              </a:rPr>
              <a:t> Peter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Author</a:t>
            </a:r>
            <a:r>
              <a:rPr lang="en-US" sz="4000" dirty="0">
                <a:latin typeface="Baskerville Old Face" panose="02020602080505020303" pitchFamily="18" charset="0"/>
              </a:rPr>
              <a:t> – The Apostle Peter</a:t>
            </a:r>
          </a:p>
        </p:txBody>
      </p:sp>
    </p:spTree>
    <p:extLst>
      <p:ext uri="{BB962C8B-B14F-4D97-AF65-F5344CB8AC3E}">
        <p14:creationId xmlns:p14="http://schemas.microsoft.com/office/powerpoint/2010/main" val="15369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861A-6CC4-42F2-8AB5-063EB43F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106322-D6CB-4938-A2A3-C71828CBA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934200" cy="4114800"/>
          </a:xfrm>
        </p:spPr>
      </p:pic>
    </p:spTree>
    <p:extLst>
      <p:ext uri="{BB962C8B-B14F-4D97-AF65-F5344CB8AC3E}">
        <p14:creationId xmlns:p14="http://schemas.microsoft.com/office/powerpoint/2010/main" val="189329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>
                <a:latin typeface="Baskerville Old Face" panose="02020602080505020303" pitchFamily="18" charset="0"/>
              </a:rPr>
              <a:t>Introduction to 1</a:t>
            </a:r>
            <a:r>
              <a:rPr lang="en-US" b="1" u="sng" baseline="30000" dirty="0">
                <a:latin typeface="Baskerville Old Face" panose="02020602080505020303" pitchFamily="18" charset="0"/>
              </a:rPr>
              <a:t>st</a:t>
            </a:r>
            <a:r>
              <a:rPr lang="en-US" b="1" u="sng" dirty="0">
                <a:latin typeface="Baskerville Old Face" panose="02020602080505020303" pitchFamily="18" charset="0"/>
              </a:rPr>
              <a:t> Peter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Author</a:t>
            </a:r>
            <a:r>
              <a:rPr lang="en-US" sz="4000" dirty="0">
                <a:latin typeface="Baskerville Old Face" panose="02020602080505020303" pitchFamily="18" charset="0"/>
              </a:rPr>
              <a:t> – The Apostle Peter</a:t>
            </a:r>
          </a:p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Audience</a:t>
            </a:r>
            <a:r>
              <a:rPr lang="en-US" sz="4000" dirty="0">
                <a:latin typeface="Baskerville Old Face" panose="02020602080505020303" pitchFamily="18" charset="0"/>
              </a:rPr>
              <a:t> – Primarily Greek Gentile believers.</a:t>
            </a:r>
          </a:p>
          <a:p>
            <a:pPr marL="857250" indent="-857250">
              <a:buAutoNum type="romanUcPeriod"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9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>
                <a:latin typeface="Baskerville Old Face" panose="02020602080505020303" pitchFamily="18" charset="0"/>
              </a:rPr>
              <a:t>Introduction to 1</a:t>
            </a:r>
            <a:r>
              <a:rPr lang="en-US" b="1" u="sng" baseline="30000" dirty="0">
                <a:latin typeface="Baskerville Old Face" panose="02020602080505020303" pitchFamily="18" charset="0"/>
              </a:rPr>
              <a:t>st</a:t>
            </a:r>
            <a:r>
              <a:rPr lang="en-US" b="1" u="sng" dirty="0">
                <a:latin typeface="Baskerville Old Face" panose="02020602080505020303" pitchFamily="18" charset="0"/>
              </a:rPr>
              <a:t> Peter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Author</a:t>
            </a:r>
            <a:r>
              <a:rPr lang="en-US" sz="4000" dirty="0">
                <a:latin typeface="Baskerville Old Face" panose="02020602080505020303" pitchFamily="18" charset="0"/>
              </a:rPr>
              <a:t> – The Apostle Peter</a:t>
            </a:r>
          </a:p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Audience</a:t>
            </a:r>
            <a:r>
              <a:rPr lang="en-US" sz="4000" dirty="0">
                <a:latin typeface="Baskerville Old Face" panose="02020602080505020303" pitchFamily="18" charset="0"/>
              </a:rPr>
              <a:t> – Primarily Greek Gentile believers.</a:t>
            </a:r>
          </a:p>
          <a:p>
            <a:pPr marL="857250" indent="-857250">
              <a:buAutoNum type="romanUcPeriod"/>
            </a:pPr>
            <a:r>
              <a:rPr lang="en-US" sz="4000" b="1" dirty="0">
                <a:latin typeface="Baskerville Old Face" panose="02020602080505020303" pitchFamily="18" charset="0"/>
              </a:rPr>
              <a:t>Setting &amp; Date </a:t>
            </a:r>
            <a:r>
              <a:rPr lang="en-US" sz="4000" dirty="0">
                <a:latin typeface="Baskerville Old Face" panose="02020602080505020303" pitchFamily="18" charset="0"/>
              </a:rPr>
              <a:t>– From Rome, early 60’s prior to AD64.</a:t>
            </a:r>
          </a:p>
          <a:p>
            <a:pPr marL="857250" indent="-857250">
              <a:buAutoNum type="romanUcPeriod"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3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Peter, an apostle of Jesus Christ, To   those who are elect exiles of the Dispersion in Pontus, Galatia, Cappadocia, Asia, and Bithynia, 2 according to the foreknowledge of God the Father, in the sanctification of the Spirit, for obedience to Jesus Christ and for sprinkling with his blood: May grace and peace be multiplied to you.</a:t>
            </a:r>
          </a:p>
          <a:p>
            <a:pPr marL="0" indent="0" algn="ctr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1</a:t>
            </a:r>
            <a:r>
              <a:rPr lang="en-US" sz="4000" b="1" baseline="30000" dirty="0">
                <a:latin typeface="Baskerville Old Face" panose="02020602080505020303" pitchFamily="18" charset="0"/>
              </a:rPr>
              <a:t>st</a:t>
            </a:r>
            <a:r>
              <a:rPr lang="en-US" sz="4000" b="1" dirty="0">
                <a:latin typeface="Baskerville Old Face" panose="02020602080505020303" pitchFamily="18" charset="0"/>
              </a:rPr>
              <a:t> Peter 1:1-2</a:t>
            </a:r>
          </a:p>
        </p:txBody>
      </p:sp>
    </p:spTree>
    <p:extLst>
      <p:ext uri="{BB962C8B-B14F-4D97-AF65-F5344CB8AC3E}">
        <p14:creationId xmlns:p14="http://schemas.microsoft.com/office/powerpoint/2010/main" val="377860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Exiles: </a:t>
            </a:r>
            <a:r>
              <a:rPr lang="en-US" sz="4000" dirty="0">
                <a:latin typeface="Baskerville Old Face" panose="02020602080505020303" pitchFamily="18" charset="0"/>
              </a:rPr>
              <a:t>People who are living temporarily in a place that is not their true home.</a:t>
            </a:r>
          </a:p>
          <a:p>
            <a:pPr marL="0" indent="0">
              <a:buNone/>
            </a:pP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7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Exiles: </a:t>
            </a:r>
            <a:r>
              <a:rPr lang="en-US" sz="4000" dirty="0">
                <a:latin typeface="Baskerville Old Face" panose="02020602080505020303" pitchFamily="18" charset="0"/>
              </a:rPr>
              <a:t>People who are living temporarily in a place that is not their true home.</a:t>
            </a:r>
          </a:p>
          <a:p>
            <a:pPr marL="0" indent="0">
              <a:buNone/>
            </a:pPr>
            <a:endParaRPr lang="en-US" sz="4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Elect Exiles</a:t>
            </a:r>
            <a:r>
              <a:rPr lang="en-US" sz="4000" dirty="0">
                <a:latin typeface="Baskerville Old Face" panose="020206020805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509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b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Exiles: </a:t>
            </a:r>
            <a:r>
              <a:rPr lang="en-US" sz="4000" dirty="0">
                <a:latin typeface="Baskerville Old Face" panose="02020602080505020303" pitchFamily="18" charset="0"/>
              </a:rPr>
              <a:t>People who are living temporarily in a place that is not their true home.</a:t>
            </a:r>
          </a:p>
          <a:p>
            <a:pPr marL="0" indent="0">
              <a:buNone/>
            </a:pPr>
            <a:endParaRPr lang="en-US" sz="4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4000" b="1" dirty="0">
                <a:latin typeface="Baskerville Old Face" panose="02020602080505020303" pitchFamily="18" charset="0"/>
              </a:rPr>
              <a:t>Elect Exiles</a:t>
            </a:r>
            <a:r>
              <a:rPr lang="en-US" sz="4000" dirty="0">
                <a:latin typeface="Baskerville Old Face" panose="02020602080505020303" pitchFamily="18" charset="0"/>
              </a:rPr>
              <a:t>: Chosen exiles. </a:t>
            </a:r>
          </a:p>
        </p:txBody>
      </p:sp>
    </p:spTree>
    <p:extLst>
      <p:ext uri="{BB962C8B-B14F-4D97-AF65-F5344CB8AC3E}">
        <p14:creationId xmlns:p14="http://schemas.microsoft.com/office/powerpoint/2010/main" val="199908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433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Wingdings</vt:lpstr>
      <vt:lpstr>Office Theme</vt:lpstr>
      <vt:lpstr>PowerPoint Presentation</vt:lpstr>
      <vt:lpstr>Introduction to 1st Peter</vt:lpstr>
      <vt:lpstr>PowerPoint Presentation</vt:lpstr>
      <vt:lpstr>Introduction to 1st Peter</vt:lpstr>
      <vt:lpstr>Introduction to 1st Peter</vt:lpstr>
      <vt:lpstr>PowerPoint Presentation</vt:lpstr>
      <vt:lpstr>PowerPoint Presentation</vt:lpstr>
      <vt:lpstr>PowerPoint Presentation</vt:lpstr>
      <vt:lpstr>PowerPoint Presentation</vt:lpstr>
      <vt:lpstr>Three Trinitarian Descriptions of the Chosen Exiles</vt:lpstr>
      <vt:lpstr>Divine Sovereignty and Free Will</vt:lpstr>
      <vt:lpstr>Divine Sovereignty and Free Will</vt:lpstr>
      <vt:lpstr>Three Trinitarian Descriptions of the Chosen Exiles</vt:lpstr>
      <vt:lpstr>Three Trinitarian Descriptions of the Chosen Exiles</vt:lpstr>
      <vt:lpstr>Peter’s Trinitarian Theology</vt:lpstr>
      <vt:lpstr>Three Trinitarian Descriptions of the Chosen Exiles</vt:lpstr>
      <vt:lpstr>Peter Pronounces Multiplied Blessings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exiles</dc:title>
  <dc:creator>Pastor Marc Ramirez</dc:creator>
  <cp:lastModifiedBy>Marc Ramirez</cp:lastModifiedBy>
  <cp:revision>17</cp:revision>
  <dcterms:created xsi:type="dcterms:W3CDTF">2018-01-11T17:14:19Z</dcterms:created>
  <dcterms:modified xsi:type="dcterms:W3CDTF">2018-01-28T14:47:50Z</dcterms:modified>
</cp:coreProperties>
</file>